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Bebas Neue"/>
      <p:regular r:id="rId49"/>
    </p:embeddedFont>
    <p:embeddedFont>
      <p:font typeface="Open Sans"/>
      <p:regular r:id="rId50"/>
      <p:bold r:id="rId51"/>
      <p:italic r:id="rId52"/>
      <p:boldItalic r:id="rId53"/>
    </p:embeddedFont>
    <p:embeddedFont>
      <p:font typeface="Scope One"/>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g5fINLNzVO/AeYYyUkK1vvlkU0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BebasNeu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ScopeOne-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74e536a82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74e536a82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6"/>
          <p:cNvSpPr/>
          <p:nvPr/>
        </p:nvSpPr>
        <p:spPr>
          <a:xfrm flipH="1">
            <a:off x="-2333375" y="0"/>
            <a:ext cx="9956400" cy="5143500"/>
          </a:xfrm>
          <a:prstGeom prst="parallelogram">
            <a:avLst>
              <a:gd fmla="val 3696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 name="Google Shape;10;p46"/>
          <p:cNvCxnSpPr/>
          <p:nvPr/>
        </p:nvCxnSpPr>
        <p:spPr>
          <a:xfrm flipH="1" rot="10800000">
            <a:off x="-1566500" y="-8150"/>
            <a:ext cx="7309800" cy="1884300"/>
          </a:xfrm>
          <a:prstGeom prst="straightConnector1">
            <a:avLst/>
          </a:prstGeom>
          <a:noFill/>
          <a:ln cap="flat" cmpd="sng" w="9525">
            <a:solidFill>
              <a:schemeClr val="lt1"/>
            </a:solidFill>
            <a:prstDash val="solid"/>
            <a:round/>
            <a:headEnd len="sm" w="sm" type="none"/>
            <a:tailEnd len="sm" w="sm" type="none"/>
          </a:ln>
        </p:spPr>
      </p:cxnSp>
      <p:cxnSp>
        <p:nvCxnSpPr>
          <p:cNvPr id="11" name="Google Shape;11;p46"/>
          <p:cNvCxnSpPr/>
          <p:nvPr/>
        </p:nvCxnSpPr>
        <p:spPr>
          <a:xfrm>
            <a:off x="-491800" y="3916250"/>
            <a:ext cx="8144400" cy="1238700"/>
          </a:xfrm>
          <a:prstGeom prst="straightConnector1">
            <a:avLst/>
          </a:prstGeom>
          <a:noFill/>
          <a:ln cap="flat" cmpd="sng" w="9525">
            <a:solidFill>
              <a:schemeClr val="lt1"/>
            </a:solidFill>
            <a:prstDash val="solid"/>
            <a:round/>
            <a:headEnd len="sm" w="sm" type="none"/>
            <a:tailEnd len="sm" w="sm" type="none"/>
          </a:ln>
        </p:spPr>
      </p:cxnSp>
      <p:cxnSp>
        <p:nvCxnSpPr>
          <p:cNvPr id="12" name="Google Shape;12;p46"/>
          <p:cNvCxnSpPr>
            <a:stCxn id="9" idx="4"/>
            <a:endCxn id="9" idx="5"/>
          </p:cNvCxnSpPr>
          <p:nvPr/>
        </p:nvCxnSpPr>
        <p:spPr>
          <a:xfrm flipH="1" rot="10800000">
            <a:off x="2644825" y="2571900"/>
            <a:ext cx="4027500" cy="2571600"/>
          </a:xfrm>
          <a:prstGeom prst="straightConnector1">
            <a:avLst/>
          </a:prstGeom>
          <a:noFill/>
          <a:ln cap="flat" cmpd="sng" w="9525">
            <a:solidFill>
              <a:schemeClr val="lt1"/>
            </a:solidFill>
            <a:prstDash val="solid"/>
            <a:round/>
            <a:headEnd len="sm" w="sm" type="none"/>
            <a:tailEnd len="sm" w="sm" type="none"/>
          </a:ln>
        </p:spPr>
      </p:cxnSp>
      <p:sp>
        <p:nvSpPr>
          <p:cNvPr id="13" name="Google Shape;13;p46"/>
          <p:cNvSpPr txBox="1"/>
          <p:nvPr>
            <p:ph type="ctrTitle"/>
          </p:nvPr>
        </p:nvSpPr>
        <p:spPr>
          <a:xfrm>
            <a:off x="715100" y="1296750"/>
            <a:ext cx="5432400" cy="21405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4" name="Google Shape;14;p46"/>
          <p:cNvSpPr txBox="1"/>
          <p:nvPr>
            <p:ph idx="1" type="subTitle"/>
          </p:nvPr>
        </p:nvSpPr>
        <p:spPr>
          <a:xfrm>
            <a:off x="715100" y="3437250"/>
            <a:ext cx="4359000" cy="409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55"/>
          <p:cNvSpPr txBox="1"/>
          <p:nvPr>
            <p:ph type="title"/>
          </p:nvPr>
        </p:nvSpPr>
        <p:spPr>
          <a:xfrm>
            <a:off x="720000" y="445025"/>
            <a:ext cx="7704000" cy="572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84" name="Google Shape;84;p55"/>
          <p:cNvCxnSpPr/>
          <p:nvPr/>
        </p:nvCxnSpPr>
        <p:spPr>
          <a:xfrm>
            <a:off x="7674900" y="-101575"/>
            <a:ext cx="1704300" cy="3402300"/>
          </a:xfrm>
          <a:prstGeom prst="straightConnector1">
            <a:avLst/>
          </a:prstGeom>
          <a:noFill/>
          <a:ln cap="flat" cmpd="sng" w="9525">
            <a:solidFill>
              <a:schemeClr val="lt1"/>
            </a:solidFill>
            <a:prstDash val="solid"/>
            <a:round/>
            <a:headEnd len="sm" w="sm" type="none"/>
            <a:tailEnd len="sm" w="sm" type="none"/>
          </a:ln>
        </p:spPr>
      </p:cxnSp>
      <p:cxnSp>
        <p:nvCxnSpPr>
          <p:cNvPr id="85" name="Google Shape;85;p55"/>
          <p:cNvCxnSpPr/>
          <p:nvPr/>
        </p:nvCxnSpPr>
        <p:spPr>
          <a:xfrm>
            <a:off x="-120950" y="4424425"/>
            <a:ext cx="9593700" cy="774000"/>
          </a:xfrm>
          <a:prstGeom prst="straightConnector1">
            <a:avLst/>
          </a:prstGeom>
          <a:noFill/>
          <a:ln cap="flat" cmpd="sng" w="9525">
            <a:solidFill>
              <a:schemeClr val="lt1"/>
            </a:solidFill>
            <a:prstDash val="solid"/>
            <a:round/>
            <a:headEnd len="sm" w="sm" type="none"/>
            <a:tailEnd len="sm" w="sm" type="none"/>
          </a:ln>
        </p:spPr>
      </p:cxnSp>
      <p:cxnSp>
        <p:nvCxnSpPr>
          <p:cNvPr id="86" name="Google Shape;86;p55"/>
          <p:cNvCxnSpPr/>
          <p:nvPr/>
        </p:nvCxnSpPr>
        <p:spPr>
          <a:xfrm flipH="1" rot="10800000">
            <a:off x="180500" y="-48425"/>
            <a:ext cx="448200" cy="52203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2"/>
        </a:solidFill>
      </p:bgPr>
    </p:bg>
    <p:spTree>
      <p:nvGrpSpPr>
        <p:cNvPr id="87" name="Shape 87"/>
        <p:cNvGrpSpPr/>
        <p:nvPr/>
      </p:nvGrpSpPr>
      <p:grpSpPr>
        <a:xfrm>
          <a:off x="0" y="0"/>
          <a:ext cx="0" cy="0"/>
          <a:chOff x="0" y="0"/>
          <a:chExt cx="0" cy="0"/>
        </a:xfrm>
      </p:grpSpPr>
      <p:cxnSp>
        <p:nvCxnSpPr>
          <p:cNvPr id="88" name="Google Shape;88;p56"/>
          <p:cNvCxnSpPr/>
          <p:nvPr/>
        </p:nvCxnSpPr>
        <p:spPr>
          <a:xfrm rot="10800000">
            <a:off x="7731500" y="-48350"/>
            <a:ext cx="1305900" cy="5328900"/>
          </a:xfrm>
          <a:prstGeom prst="straightConnector1">
            <a:avLst/>
          </a:prstGeom>
          <a:noFill/>
          <a:ln cap="flat" cmpd="sng" w="9525">
            <a:solidFill>
              <a:schemeClr val="dk1"/>
            </a:solidFill>
            <a:prstDash val="solid"/>
            <a:round/>
            <a:headEnd len="sm" w="sm" type="none"/>
            <a:tailEnd len="sm" w="sm" type="none"/>
          </a:ln>
        </p:spPr>
      </p:cxnSp>
      <p:cxnSp>
        <p:nvCxnSpPr>
          <p:cNvPr id="89" name="Google Shape;89;p56"/>
          <p:cNvCxnSpPr/>
          <p:nvPr/>
        </p:nvCxnSpPr>
        <p:spPr>
          <a:xfrm flipH="1">
            <a:off x="-104700" y="4683975"/>
            <a:ext cx="9400200" cy="357900"/>
          </a:xfrm>
          <a:prstGeom prst="straightConnector1">
            <a:avLst/>
          </a:prstGeom>
          <a:noFill/>
          <a:ln cap="flat" cmpd="sng" w="9525">
            <a:solidFill>
              <a:schemeClr val="dk1"/>
            </a:solidFill>
            <a:prstDash val="solid"/>
            <a:round/>
            <a:headEnd len="sm" w="sm" type="none"/>
            <a:tailEnd len="sm" w="sm" type="none"/>
          </a:ln>
        </p:spPr>
      </p:cxnSp>
      <p:cxnSp>
        <p:nvCxnSpPr>
          <p:cNvPr id="90" name="Google Shape;90;p56"/>
          <p:cNvCxnSpPr/>
          <p:nvPr/>
        </p:nvCxnSpPr>
        <p:spPr>
          <a:xfrm flipH="1">
            <a:off x="8424050" y="-88675"/>
            <a:ext cx="516600" cy="5359200"/>
          </a:xfrm>
          <a:prstGeom prst="straightConnector1">
            <a:avLst/>
          </a:prstGeom>
          <a:noFill/>
          <a:ln cap="flat" cmpd="sng" w="9525">
            <a:solidFill>
              <a:schemeClr val="dk1"/>
            </a:solidFill>
            <a:prstDash val="solid"/>
            <a:round/>
            <a:headEnd len="sm" w="sm" type="none"/>
            <a:tailEnd len="sm" w="sm" type="none"/>
          </a:ln>
        </p:spPr>
      </p:cxnSp>
      <p:cxnSp>
        <p:nvCxnSpPr>
          <p:cNvPr id="91" name="Google Shape;91;p56"/>
          <p:cNvCxnSpPr/>
          <p:nvPr/>
        </p:nvCxnSpPr>
        <p:spPr>
          <a:xfrm rot="10800000">
            <a:off x="64525" y="-48225"/>
            <a:ext cx="564300" cy="5240100"/>
          </a:xfrm>
          <a:prstGeom prst="straightConnector1">
            <a:avLst/>
          </a:prstGeom>
          <a:noFill/>
          <a:ln cap="flat" cmpd="sng" w="9525">
            <a:solidFill>
              <a:schemeClr val="dk1"/>
            </a:solidFill>
            <a:prstDash val="solid"/>
            <a:round/>
            <a:headEnd len="sm" w="sm" type="none"/>
            <a:tailEnd len="sm" w="sm" type="none"/>
          </a:ln>
        </p:spPr>
      </p:cxnSp>
      <p:sp>
        <p:nvSpPr>
          <p:cNvPr id="92" name="Google Shape;92;p56"/>
          <p:cNvSpPr txBox="1"/>
          <p:nvPr>
            <p:ph type="title"/>
          </p:nvPr>
        </p:nvSpPr>
        <p:spPr>
          <a:xfrm>
            <a:off x="720000" y="445025"/>
            <a:ext cx="77040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None/>
              <a:defRPr>
                <a:solidFill>
                  <a:schemeClr val="dk1"/>
                </a:solidFill>
              </a:defRPr>
            </a:lvl1pPr>
            <a:lvl2pPr lvl="1" algn="l">
              <a:lnSpc>
                <a:spcPct val="100000"/>
              </a:lnSpc>
              <a:spcBef>
                <a:spcPts val="0"/>
              </a:spcBef>
              <a:spcAft>
                <a:spcPts val="0"/>
              </a:spcAft>
              <a:buClr>
                <a:schemeClr val="dk1"/>
              </a:buClr>
              <a:buSzPts val="2800"/>
              <a:buNone/>
              <a:defRPr>
                <a:solidFill>
                  <a:schemeClr val="dk1"/>
                </a:solidFill>
              </a:defRPr>
            </a:lvl2pPr>
            <a:lvl3pPr lvl="2" algn="l">
              <a:lnSpc>
                <a:spcPct val="100000"/>
              </a:lnSpc>
              <a:spcBef>
                <a:spcPts val="0"/>
              </a:spcBef>
              <a:spcAft>
                <a:spcPts val="0"/>
              </a:spcAft>
              <a:buClr>
                <a:schemeClr val="dk1"/>
              </a:buClr>
              <a:buSzPts val="2800"/>
              <a:buNone/>
              <a:defRPr>
                <a:solidFill>
                  <a:schemeClr val="dk1"/>
                </a:solidFill>
              </a:defRPr>
            </a:lvl3pPr>
            <a:lvl4pPr lvl="3" algn="l">
              <a:lnSpc>
                <a:spcPct val="100000"/>
              </a:lnSpc>
              <a:spcBef>
                <a:spcPts val="0"/>
              </a:spcBef>
              <a:spcAft>
                <a:spcPts val="0"/>
              </a:spcAft>
              <a:buClr>
                <a:schemeClr val="dk1"/>
              </a:buClr>
              <a:buSzPts val="2800"/>
              <a:buNone/>
              <a:defRPr>
                <a:solidFill>
                  <a:schemeClr val="dk1"/>
                </a:solidFill>
              </a:defRPr>
            </a:lvl4pPr>
            <a:lvl5pPr lvl="4" algn="l">
              <a:lnSpc>
                <a:spcPct val="100000"/>
              </a:lnSpc>
              <a:spcBef>
                <a:spcPts val="0"/>
              </a:spcBef>
              <a:spcAft>
                <a:spcPts val="0"/>
              </a:spcAft>
              <a:buClr>
                <a:schemeClr val="dk1"/>
              </a:buClr>
              <a:buSzPts val="2800"/>
              <a:buNone/>
              <a:defRPr>
                <a:solidFill>
                  <a:schemeClr val="dk1"/>
                </a:solidFill>
              </a:defRPr>
            </a:lvl5pPr>
            <a:lvl6pPr lvl="5" algn="l">
              <a:lnSpc>
                <a:spcPct val="100000"/>
              </a:lnSpc>
              <a:spcBef>
                <a:spcPts val="0"/>
              </a:spcBef>
              <a:spcAft>
                <a:spcPts val="0"/>
              </a:spcAft>
              <a:buClr>
                <a:schemeClr val="dk1"/>
              </a:buClr>
              <a:buSzPts val="2800"/>
              <a:buNone/>
              <a:defRPr>
                <a:solidFill>
                  <a:schemeClr val="dk1"/>
                </a:solidFill>
              </a:defRPr>
            </a:lvl6pPr>
            <a:lvl7pPr lvl="6" algn="l">
              <a:lnSpc>
                <a:spcPct val="100000"/>
              </a:lnSpc>
              <a:spcBef>
                <a:spcPts val="0"/>
              </a:spcBef>
              <a:spcAft>
                <a:spcPts val="0"/>
              </a:spcAft>
              <a:buClr>
                <a:schemeClr val="dk1"/>
              </a:buClr>
              <a:buSzPts val="2800"/>
              <a:buNone/>
              <a:defRPr>
                <a:solidFill>
                  <a:schemeClr val="dk1"/>
                </a:solidFill>
              </a:defRPr>
            </a:lvl7pPr>
            <a:lvl8pPr lvl="7" algn="l">
              <a:lnSpc>
                <a:spcPct val="100000"/>
              </a:lnSpc>
              <a:spcBef>
                <a:spcPts val="0"/>
              </a:spcBef>
              <a:spcAft>
                <a:spcPts val="0"/>
              </a:spcAft>
              <a:buClr>
                <a:schemeClr val="dk1"/>
              </a:buClr>
              <a:buSzPts val="2800"/>
              <a:buNone/>
              <a:defRPr>
                <a:solidFill>
                  <a:schemeClr val="dk1"/>
                </a:solidFill>
              </a:defRPr>
            </a:lvl8pPr>
            <a:lvl9pPr lvl="8" algn="l">
              <a:lnSpc>
                <a:spcPct val="100000"/>
              </a:lnSpc>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cxnSp>
        <p:nvCxnSpPr>
          <p:cNvPr id="94" name="Google Shape;94;p57"/>
          <p:cNvCxnSpPr/>
          <p:nvPr/>
        </p:nvCxnSpPr>
        <p:spPr>
          <a:xfrm flipH="1">
            <a:off x="-1075" y="1983225"/>
            <a:ext cx="9183600" cy="713700"/>
          </a:xfrm>
          <a:prstGeom prst="straightConnector1">
            <a:avLst/>
          </a:prstGeom>
          <a:noFill/>
          <a:ln cap="flat" cmpd="sng" w="9525">
            <a:solidFill>
              <a:schemeClr val="lt1"/>
            </a:solidFill>
            <a:prstDash val="solid"/>
            <a:round/>
            <a:headEnd len="sm" w="sm" type="none"/>
            <a:tailEnd len="sm" w="sm" type="none"/>
          </a:ln>
        </p:spPr>
      </p:cxnSp>
      <p:cxnSp>
        <p:nvCxnSpPr>
          <p:cNvPr id="95" name="Google Shape;95;p57"/>
          <p:cNvCxnSpPr/>
          <p:nvPr/>
        </p:nvCxnSpPr>
        <p:spPr>
          <a:xfrm flipH="1">
            <a:off x="-100" y="886800"/>
            <a:ext cx="9166500" cy="3180900"/>
          </a:xfrm>
          <a:prstGeom prst="straightConnector1">
            <a:avLst/>
          </a:prstGeom>
          <a:noFill/>
          <a:ln cap="flat" cmpd="sng" w="9525">
            <a:solidFill>
              <a:schemeClr val="lt1"/>
            </a:solidFill>
            <a:prstDash val="solid"/>
            <a:round/>
            <a:headEnd len="sm" w="sm" type="none"/>
            <a:tailEnd len="sm" w="sm" type="none"/>
          </a:ln>
        </p:spPr>
      </p:cxnSp>
      <p:cxnSp>
        <p:nvCxnSpPr>
          <p:cNvPr id="96" name="Google Shape;96;p57"/>
          <p:cNvCxnSpPr/>
          <p:nvPr/>
        </p:nvCxnSpPr>
        <p:spPr>
          <a:xfrm rot="10800000">
            <a:off x="3716525" y="-16175"/>
            <a:ext cx="3813300" cy="4627500"/>
          </a:xfrm>
          <a:prstGeom prst="straightConnector1">
            <a:avLst/>
          </a:prstGeom>
          <a:noFill/>
          <a:ln cap="flat" cmpd="sng" w="9525">
            <a:solidFill>
              <a:schemeClr val="lt1"/>
            </a:solidFill>
            <a:prstDash val="solid"/>
            <a:round/>
            <a:headEnd len="sm" w="sm" type="none"/>
            <a:tailEnd len="sm" w="sm" type="none"/>
          </a:ln>
        </p:spPr>
      </p:cxnSp>
      <p:cxnSp>
        <p:nvCxnSpPr>
          <p:cNvPr id="97" name="Google Shape;97;p57"/>
          <p:cNvCxnSpPr/>
          <p:nvPr/>
        </p:nvCxnSpPr>
        <p:spPr>
          <a:xfrm rot="10800000">
            <a:off x="556250" y="-8075"/>
            <a:ext cx="3498900" cy="5208000"/>
          </a:xfrm>
          <a:prstGeom prst="straightConnector1">
            <a:avLst/>
          </a:prstGeom>
          <a:noFill/>
          <a:ln cap="flat" cmpd="sng" w="9525">
            <a:solidFill>
              <a:schemeClr val="lt1"/>
            </a:solidFill>
            <a:prstDash val="solid"/>
            <a:round/>
            <a:headEnd len="sm" w="sm" type="none"/>
            <a:tailEnd len="sm" w="sm" type="none"/>
          </a:ln>
        </p:spPr>
      </p:cxnSp>
      <p:sp>
        <p:nvSpPr>
          <p:cNvPr id="98" name="Google Shape;98;p57"/>
          <p:cNvSpPr/>
          <p:nvPr/>
        </p:nvSpPr>
        <p:spPr>
          <a:xfrm>
            <a:off x="930900" y="547500"/>
            <a:ext cx="7282200" cy="2370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7"/>
          <p:cNvSpPr txBox="1"/>
          <p:nvPr>
            <p:ph hasCustomPrompt="1" type="title"/>
          </p:nvPr>
        </p:nvSpPr>
        <p:spPr>
          <a:xfrm>
            <a:off x="1284000" y="895950"/>
            <a:ext cx="6576000" cy="123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8400">
                <a:solidFill>
                  <a:schemeClr val="dk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00" name="Google Shape;100;p57"/>
          <p:cNvSpPr txBox="1"/>
          <p:nvPr>
            <p:ph idx="1" type="subTitle"/>
          </p:nvPr>
        </p:nvSpPr>
        <p:spPr>
          <a:xfrm>
            <a:off x="1284000" y="2130450"/>
            <a:ext cx="6576000" cy="43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solidFill>
                  <a:schemeClr val="dk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 name="Shape 101"/>
        <p:cNvGrpSpPr/>
        <p:nvPr/>
      </p:nvGrpSpPr>
      <p:grpSpPr>
        <a:xfrm>
          <a:off x="0" y="0"/>
          <a:ext cx="0" cy="0"/>
          <a:chOff x="0" y="0"/>
          <a:chExt cx="0" cy="0"/>
        </a:xfrm>
      </p:grpSpPr>
      <p:sp>
        <p:nvSpPr>
          <p:cNvPr id="102" name="Google Shape;102;p58"/>
          <p:cNvSpPr/>
          <p:nvPr/>
        </p:nvSpPr>
        <p:spPr>
          <a:xfrm>
            <a:off x="715100" y="535050"/>
            <a:ext cx="7713900" cy="4073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 name="Google Shape;103;p58"/>
          <p:cNvCxnSpPr/>
          <p:nvPr/>
        </p:nvCxnSpPr>
        <p:spPr>
          <a:xfrm flipH="1" rot="10800000">
            <a:off x="7304100" y="2031725"/>
            <a:ext cx="1128600" cy="2579700"/>
          </a:xfrm>
          <a:prstGeom prst="straightConnector1">
            <a:avLst/>
          </a:prstGeom>
          <a:noFill/>
          <a:ln cap="flat" cmpd="sng" w="9525">
            <a:solidFill>
              <a:schemeClr val="dk1"/>
            </a:solidFill>
            <a:prstDash val="solid"/>
            <a:round/>
            <a:headEnd len="sm" w="sm" type="none"/>
            <a:tailEnd len="sm" w="sm" type="none"/>
          </a:ln>
        </p:spPr>
      </p:cxnSp>
      <p:cxnSp>
        <p:nvCxnSpPr>
          <p:cNvPr id="104" name="Google Shape;104;p58"/>
          <p:cNvCxnSpPr/>
          <p:nvPr/>
        </p:nvCxnSpPr>
        <p:spPr>
          <a:xfrm>
            <a:off x="715100" y="701375"/>
            <a:ext cx="7709700" cy="1088400"/>
          </a:xfrm>
          <a:prstGeom prst="straightConnector1">
            <a:avLst/>
          </a:prstGeom>
          <a:noFill/>
          <a:ln cap="flat" cmpd="sng" w="9525">
            <a:solidFill>
              <a:schemeClr val="dk1"/>
            </a:solidFill>
            <a:prstDash val="solid"/>
            <a:round/>
            <a:headEnd len="sm" w="sm" type="none"/>
            <a:tailEnd len="sm" w="sm" type="none"/>
          </a:ln>
        </p:spPr>
      </p:cxnSp>
      <p:cxnSp>
        <p:nvCxnSpPr>
          <p:cNvPr id="105" name="Google Shape;105;p58"/>
          <p:cNvCxnSpPr/>
          <p:nvPr/>
        </p:nvCxnSpPr>
        <p:spPr>
          <a:xfrm>
            <a:off x="715100" y="2571750"/>
            <a:ext cx="7709700" cy="1685100"/>
          </a:xfrm>
          <a:prstGeom prst="straightConnector1">
            <a:avLst/>
          </a:prstGeom>
          <a:noFill/>
          <a:ln cap="flat" cmpd="sng" w="9525">
            <a:solidFill>
              <a:schemeClr val="dk1"/>
            </a:solidFill>
            <a:prstDash val="solid"/>
            <a:round/>
            <a:headEnd len="sm" w="sm" type="none"/>
            <a:tailEnd len="sm" w="sm" type="none"/>
          </a:ln>
        </p:spPr>
      </p:cxnSp>
      <p:cxnSp>
        <p:nvCxnSpPr>
          <p:cNvPr id="106" name="Google Shape;106;p58"/>
          <p:cNvCxnSpPr/>
          <p:nvPr/>
        </p:nvCxnSpPr>
        <p:spPr>
          <a:xfrm flipH="1" rot="10800000">
            <a:off x="685275" y="3176675"/>
            <a:ext cx="7747800" cy="1209000"/>
          </a:xfrm>
          <a:prstGeom prst="straightConnector1">
            <a:avLst/>
          </a:prstGeom>
          <a:noFill/>
          <a:ln cap="flat" cmpd="sng" w="9525">
            <a:solidFill>
              <a:schemeClr val="dk1"/>
            </a:solidFill>
            <a:prstDash val="solid"/>
            <a:round/>
            <a:headEnd len="sm" w="sm" type="none"/>
            <a:tailEnd len="sm" w="sm" type="none"/>
          </a:ln>
        </p:spPr>
      </p:cxnSp>
      <p:cxnSp>
        <p:nvCxnSpPr>
          <p:cNvPr id="107" name="Google Shape;107;p58"/>
          <p:cNvCxnSpPr/>
          <p:nvPr/>
        </p:nvCxnSpPr>
        <p:spPr>
          <a:xfrm flipH="1" rot="10800000">
            <a:off x="715100" y="537325"/>
            <a:ext cx="506400" cy="2631000"/>
          </a:xfrm>
          <a:prstGeom prst="straightConnector1">
            <a:avLst/>
          </a:prstGeom>
          <a:noFill/>
          <a:ln cap="flat" cmpd="sng" w="9525">
            <a:solidFill>
              <a:schemeClr val="dk1"/>
            </a:solidFill>
            <a:prstDash val="solid"/>
            <a:round/>
            <a:headEnd len="sm" w="sm" type="none"/>
            <a:tailEnd len="sm" w="sm" type="none"/>
          </a:ln>
        </p:spPr>
      </p:cxnSp>
      <p:sp>
        <p:nvSpPr>
          <p:cNvPr id="108" name="Google Shape;108;p58"/>
          <p:cNvSpPr txBox="1"/>
          <p:nvPr>
            <p:ph type="title"/>
          </p:nvPr>
        </p:nvSpPr>
        <p:spPr>
          <a:xfrm>
            <a:off x="2088750" y="1307100"/>
            <a:ext cx="4966500" cy="25293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59"/>
          <p:cNvSpPr txBox="1"/>
          <p:nvPr>
            <p:ph idx="1" type="subTitle"/>
          </p:nvPr>
        </p:nvSpPr>
        <p:spPr>
          <a:xfrm>
            <a:off x="4755138" y="1412663"/>
            <a:ext cx="2907600" cy="438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1700">
                <a:solidFill>
                  <a:schemeClr val="dk2"/>
                </a:solidFill>
                <a:latin typeface="Open Sans"/>
                <a:ea typeface="Open Sans"/>
                <a:cs typeface="Open Sans"/>
                <a:sym typeface="Ope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11" name="Google Shape;111;p59"/>
          <p:cNvSpPr txBox="1"/>
          <p:nvPr>
            <p:ph idx="2" type="subTitle"/>
          </p:nvPr>
        </p:nvSpPr>
        <p:spPr>
          <a:xfrm>
            <a:off x="4755138" y="3217525"/>
            <a:ext cx="2907600" cy="438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1700">
                <a:solidFill>
                  <a:schemeClr val="dk2"/>
                </a:solidFill>
                <a:latin typeface="Open Sans"/>
                <a:ea typeface="Open Sans"/>
                <a:cs typeface="Open Sans"/>
                <a:sym typeface="Ope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12" name="Google Shape;112;p59"/>
          <p:cNvSpPr txBox="1"/>
          <p:nvPr>
            <p:ph idx="3" type="subTitle"/>
          </p:nvPr>
        </p:nvSpPr>
        <p:spPr>
          <a:xfrm>
            <a:off x="4755138" y="1926882"/>
            <a:ext cx="2907600" cy="87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 name="Google Shape;113;p59"/>
          <p:cNvSpPr txBox="1"/>
          <p:nvPr>
            <p:ph idx="4" type="subTitle"/>
          </p:nvPr>
        </p:nvSpPr>
        <p:spPr>
          <a:xfrm>
            <a:off x="4755138" y="3731745"/>
            <a:ext cx="2907600" cy="87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4" name="Google Shape;114;p59"/>
          <p:cNvSpPr txBox="1"/>
          <p:nvPr>
            <p:ph type="title"/>
          </p:nvPr>
        </p:nvSpPr>
        <p:spPr>
          <a:xfrm>
            <a:off x="720000" y="445025"/>
            <a:ext cx="7704000" cy="572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15" name="Google Shape;115;p59"/>
          <p:cNvCxnSpPr/>
          <p:nvPr/>
        </p:nvCxnSpPr>
        <p:spPr>
          <a:xfrm>
            <a:off x="7287750" y="-129000"/>
            <a:ext cx="2112300" cy="5675700"/>
          </a:xfrm>
          <a:prstGeom prst="straightConnector1">
            <a:avLst/>
          </a:prstGeom>
          <a:noFill/>
          <a:ln cap="flat" cmpd="sng" w="9525">
            <a:solidFill>
              <a:schemeClr val="lt1"/>
            </a:solidFill>
            <a:prstDash val="solid"/>
            <a:round/>
            <a:headEnd len="sm" w="sm" type="none"/>
            <a:tailEnd len="sm" w="sm" type="none"/>
          </a:ln>
        </p:spPr>
      </p:cxnSp>
      <p:cxnSp>
        <p:nvCxnSpPr>
          <p:cNvPr id="116" name="Google Shape;116;p59"/>
          <p:cNvCxnSpPr/>
          <p:nvPr/>
        </p:nvCxnSpPr>
        <p:spPr>
          <a:xfrm>
            <a:off x="2888925" y="4433375"/>
            <a:ext cx="8096700" cy="1229400"/>
          </a:xfrm>
          <a:prstGeom prst="straightConnector1">
            <a:avLst/>
          </a:prstGeom>
          <a:noFill/>
          <a:ln cap="flat" cmpd="sng" w="9525">
            <a:solidFill>
              <a:schemeClr val="lt1"/>
            </a:solidFill>
            <a:prstDash val="solid"/>
            <a:round/>
            <a:headEnd len="sm" w="sm" type="none"/>
            <a:tailEnd len="sm" w="sm" type="none"/>
          </a:ln>
        </p:spPr>
      </p:cxnSp>
      <p:cxnSp>
        <p:nvCxnSpPr>
          <p:cNvPr id="117" name="Google Shape;117;p59"/>
          <p:cNvCxnSpPr/>
          <p:nvPr/>
        </p:nvCxnSpPr>
        <p:spPr>
          <a:xfrm flipH="1" rot="10800000">
            <a:off x="2346800" y="-216550"/>
            <a:ext cx="6730800" cy="5229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60"/>
          <p:cNvSpPr txBox="1"/>
          <p:nvPr>
            <p:ph idx="1" type="body"/>
          </p:nvPr>
        </p:nvSpPr>
        <p:spPr>
          <a:xfrm>
            <a:off x="5035600" y="1370525"/>
            <a:ext cx="3393300" cy="2617800"/>
          </a:xfrm>
          <a:prstGeom prst="rect">
            <a:avLst/>
          </a:prstGeom>
          <a:noFill/>
          <a:ln>
            <a:noFill/>
          </a:ln>
        </p:spPr>
        <p:txBody>
          <a:bodyPr anchorCtr="0" anchor="t" bIns="91425" lIns="91425" spcFirstLastPara="1" rIns="91425" wrap="square" tIns="91425">
            <a:noAutofit/>
          </a:bodyPr>
          <a:lstStyle>
            <a:lvl1pPr indent="-317500" lvl="0" marL="457200" algn="r">
              <a:lnSpc>
                <a:spcPct val="100000"/>
              </a:lnSpc>
              <a:spcBef>
                <a:spcPts val="0"/>
              </a:spcBef>
              <a:spcAft>
                <a:spcPts val="0"/>
              </a:spcAft>
              <a:buSzPts val="1400"/>
              <a:buChar char="●"/>
              <a:defRPr sz="18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0" name="Google Shape;120;p60"/>
          <p:cNvSpPr txBox="1"/>
          <p:nvPr>
            <p:ph type="title"/>
          </p:nvPr>
        </p:nvSpPr>
        <p:spPr>
          <a:xfrm>
            <a:off x="4901100" y="445025"/>
            <a:ext cx="3522900" cy="572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21" name="Google Shape;121;p60"/>
          <p:cNvCxnSpPr/>
          <p:nvPr/>
        </p:nvCxnSpPr>
        <p:spPr>
          <a:xfrm>
            <a:off x="3240900" y="-60450"/>
            <a:ext cx="3522900" cy="5264400"/>
          </a:xfrm>
          <a:prstGeom prst="straightConnector1">
            <a:avLst/>
          </a:prstGeom>
          <a:noFill/>
          <a:ln cap="flat" cmpd="sng" w="9525">
            <a:solidFill>
              <a:schemeClr val="lt1"/>
            </a:solidFill>
            <a:prstDash val="solid"/>
            <a:round/>
            <a:headEnd len="sm" w="sm" type="none"/>
            <a:tailEnd len="sm" w="sm" type="none"/>
          </a:ln>
        </p:spPr>
      </p:cxnSp>
      <p:cxnSp>
        <p:nvCxnSpPr>
          <p:cNvPr id="122" name="Google Shape;122;p60"/>
          <p:cNvCxnSpPr/>
          <p:nvPr/>
        </p:nvCxnSpPr>
        <p:spPr>
          <a:xfrm flipH="1" rot="10800000">
            <a:off x="3329575" y="-16200"/>
            <a:ext cx="1491600" cy="5159700"/>
          </a:xfrm>
          <a:prstGeom prst="straightConnector1">
            <a:avLst/>
          </a:prstGeom>
          <a:noFill/>
          <a:ln cap="flat" cmpd="sng" w="9525">
            <a:solidFill>
              <a:schemeClr val="lt1"/>
            </a:solidFill>
            <a:prstDash val="solid"/>
            <a:round/>
            <a:headEnd len="sm" w="sm" type="none"/>
            <a:tailEnd len="sm" w="sm" type="none"/>
          </a:ln>
        </p:spPr>
      </p:cxnSp>
      <p:cxnSp>
        <p:nvCxnSpPr>
          <p:cNvPr id="123" name="Google Shape;123;p60"/>
          <p:cNvCxnSpPr/>
          <p:nvPr/>
        </p:nvCxnSpPr>
        <p:spPr>
          <a:xfrm>
            <a:off x="2587082" y="2982650"/>
            <a:ext cx="6692100" cy="1765800"/>
          </a:xfrm>
          <a:prstGeom prst="straightConnector1">
            <a:avLst/>
          </a:prstGeom>
          <a:noFill/>
          <a:ln cap="flat" cmpd="sng" w="9525">
            <a:solidFill>
              <a:schemeClr val="lt1"/>
            </a:solidFill>
            <a:prstDash val="solid"/>
            <a:round/>
            <a:headEnd len="sm" w="sm" type="none"/>
            <a:tailEnd len="sm" w="sm" type="none"/>
          </a:ln>
        </p:spPr>
      </p:cxnSp>
      <p:sp>
        <p:nvSpPr>
          <p:cNvPr id="124" name="Google Shape;124;p60"/>
          <p:cNvSpPr/>
          <p:nvPr/>
        </p:nvSpPr>
        <p:spPr>
          <a:xfrm flipH="1">
            <a:off x="-5095125" y="0"/>
            <a:ext cx="9618000" cy="5143500"/>
          </a:xfrm>
          <a:prstGeom prst="parallelogram">
            <a:avLst>
              <a:gd fmla="val 29153"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5" name="Google Shape;125;p60"/>
          <p:cNvCxnSpPr/>
          <p:nvPr/>
        </p:nvCxnSpPr>
        <p:spPr>
          <a:xfrm flipH="1" rot="10800000">
            <a:off x="8081050" y="-29862"/>
            <a:ext cx="695700" cy="51870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 name="Shape 126"/>
        <p:cNvGrpSpPr/>
        <p:nvPr/>
      </p:nvGrpSpPr>
      <p:grpSpPr>
        <a:xfrm>
          <a:off x="0" y="0"/>
          <a:ext cx="0" cy="0"/>
          <a:chOff x="0" y="0"/>
          <a:chExt cx="0" cy="0"/>
        </a:xfrm>
      </p:grpSpPr>
      <p:sp>
        <p:nvSpPr>
          <p:cNvPr id="127" name="Google Shape;127;p61"/>
          <p:cNvSpPr/>
          <p:nvPr/>
        </p:nvSpPr>
        <p:spPr>
          <a:xfrm flipH="1">
            <a:off x="-5976925" y="0"/>
            <a:ext cx="9618000" cy="5143500"/>
          </a:xfrm>
          <a:prstGeom prst="parallelogram">
            <a:avLst>
              <a:gd fmla="val 29153"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61"/>
          <p:cNvSpPr txBox="1"/>
          <p:nvPr>
            <p:ph type="title"/>
          </p:nvPr>
        </p:nvSpPr>
        <p:spPr>
          <a:xfrm>
            <a:off x="3300100" y="1311350"/>
            <a:ext cx="5128800" cy="841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9" name="Google Shape;129;p61"/>
          <p:cNvSpPr txBox="1"/>
          <p:nvPr>
            <p:ph idx="1" type="subTitle"/>
          </p:nvPr>
        </p:nvSpPr>
        <p:spPr>
          <a:xfrm>
            <a:off x="3300100" y="2151750"/>
            <a:ext cx="5128800" cy="1876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8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130" name="Google Shape;130;p61"/>
          <p:cNvCxnSpPr/>
          <p:nvPr/>
        </p:nvCxnSpPr>
        <p:spPr>
          <a:xfrm flipH="1" rot="10800000">
            <a:off x="-3931400" y="3910013"/>
            <a:ext cx="7231500" cy="1876200"/>
          </a:xfrm>
          <a:prstGeom prst="straightConnector1">
            <a:avLst/>
          </a:prstGeom>
          <a:noFill/>
          <a:ln cap="flat" cmpd="sng" w="9525">
            <a:solidFill>
              <a:schemeClr val="dk1"/>
            </a:solidFill>
            <a:prstDash val="solid"/>
            <a:round/>
            <a:headEnd len="sm" w="sm" type="none"/>
            <a:tailEnd len="sm" w="sm" type="none"/>
          </a:ln>
        </p:spPr>
      </p:cxnSp>
      <p:cxnSp>
        <p:nvCxnSpPr>
          <p:cNvPr id="131" name="Google Shape;131;p61"/>
          <p:cNvCxnSpPr/>
          <p:nvPr/>
        </p:nvCxnSpPr>
        <p:spPr>
          <a:xfrm flipH="1" rot="10800000">
            <a:off x="-106375" y="598313"/>
            <a:ext cx="3190200" cy="4456500"/>
          </a:xfrm>
          <a:prstGeom prst="straightConnector1">
            <a:avLst/>
          </a:prstGeom>
          <a:noFill/>
          <a:ln cap="flat" cmpd="sng" w="9525">
            <a:solidFill>
              <a:schemeClr val="dk1"/>
            </a:solidFill>
            <a:prstDash val="solid"/>
            <a:round/>
            <a:headEnd len="sm" w="sm" type="none"/>
            <a:tailEnd len="sm" w="sm" type="none"/>
          </a:ln>
        </p:spPr>
      </p:cxnSp>
      <p:cxnSp>
        <p:nvCxnSpPr>
          <p:cNvPr id="132" name="Google Shape;132;p61"/>
          <p:cNvCxnSpPr/>
          <p:nvPr/>
        </p:nvCxnSpPr>
        <p:spPr>
          <a:xfrm flipH="1" rot="10800000">
            <a:off x="-3964450" y="153163"/>
            <a:ext cx="7231500" cy="1876200"/>
          </a:xfrm>
          <a:prstGeom prst="straightConnector1">
            <a:avLst/>
          </a:prstGeom>
          <a:noFill/>
          <a:ln cap="flat" cmpd="sng" w="9525">
            <a:solidFill>
              <a:schemeClr val="dk1"/>
            </a:solidFill>
            <a:prstDash val="solid"/>
            <a:round/>
            <a:headEnd len="sm" w="sm" type="none"/>
            <a:tailEnd len="sm" w="sm" type="none"/>
          </a:ln>
        </p:spPr>
      </p:cxnSp>
      <p:cxnSp>
        <p:nvCxnSpPr>
          <p:cNvPr id="133" name="Google Shape;133;p61"/>
          <p:cNvCxnSpPr/>
          <p:nvPr/>
        </p:nvCxnSpPr>
        <p:spPr>
          <a:xfrm>
            <a:off x="-49828" y="-12"/>
            <a:ext cx="3077100" cy="25719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dk2"/>
        </a:solidFill>
      </p:bgPr>
    </p:bg>
    <p:spTree>
      <p:nvGrpSpPr>
        <p:cNvPr id="134" name="Shape 134"/>
        <p:cNvGrpSpPr/>
        <p:nvPr/>
      </p:nvGrpSpPr>
      <p:grpSpPr>
        <a:xfrm>
          <a:off x="0" y="0"/>
          <a:ext cx="0" cy="0"/>
          <a:chOff x="0" y="0"/>
          <a:chExt cx="0" cy="0"/>
        </a:xfrm>
      </p:grpSpPr>
      <p:sp>
        <p:nvSpPr>
          <p:cNvPr id="135" name="Google Shape;135;p62"/>
          <p:cNvSpPr txBox="1"/>
          <p:nvPr>
            <p:ph idx="1" type="subTitle"/>
          </p:nvPr>
        </p:nvSpPr>
        <p:spPr>
          <a:xfrm>
            <a:off x="720000" y="1596250"/>
            <a:ext cx="3407700" cy="280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solidFill>
                  <a:schemeClr val="dk1"/>
                </a:solidFill>
              </a:defRPr>
            </a:lvl1pPr>
            <a:lvl2pPr lvl="1" algn="ctr">
              <a:lnSpc>
                <a:spcPct val="100000"/>
              </a:lnSpc>
              <a:spcBef>
                <a:spcPts val="0"/>
              </a:spcBef>
              <a:spcAft>
                <a:spcPts val="0"/>
              </a:spcAft>
              <a:buClr>
                <a:schemeClr val="dk1"/>
              </a:buClr>
              <a:buSzPts val="1400"/>
              <a:buChar char="○"/>
              <a:defRPr>
                <a:solidFill>
                  <a:schemeClr val="dk1"/>
                </a:solidFill>
              </a:defRPr>
            </a:lvl2pPr>
            <a:lvl3pPr lvl="2" algn="ctr">
              <a:lnSpc>
                <a:spcPct val="100000"/>
              </a:lnSpc>
              <a:spcBef>
                <a:spcPts val="0"/>
              </a:spcBef>
              <a:spcAft>
                <a:spcPts val="0"/>
              </a:spcAft>
              <a:buClr>
                <a:schemeClr val="dk1"/>
              </a:buClr>
              <a:buSzPts val="1400"/>
              <a:buChar char="■"/>
              <a:defRPr>
                <a:solidFill>
                  <a:schemeClr val="dk1"/>
                </a:solidFill>
              </a:defRPr>
            </a:lvl3pPr>
            <a:lvl4pPr lvl="3" algn="ctr">
              <a:lnSpc>
                <a:spcPct val="100000"/>
              </a:lnSpc>
              <a:spcBef>
                <a:spcPts val="0"/>
              </a:spcBef>
              <a:spcAft>
                <a:spcPts val="0"/>
              </a:spcAft>
              <a:buClr>
                <a:schemeClr val="dk1"/>
              </a:buClr>
              <a:buSzPts val="1400"/>
              <a:buChar char="●"/>
              <a:defRPr>
                <a:solidFill>
                  <a:schemeClr val="dk1"/>
                </a:solidFill>
              </a:defRPr>
            </a:lvl4pPr>
            <a:lvl5pPr lvl="4" algn="ctr">
              <a:lnSpc>
                <a:spcPct val="100000"/>
              </a:lnSpc>
              <a:spcBef>
                <a:spcPts val="0"/>
              </a:spcBef>
              <a:spcAft>
                <a:spcPts val="0"/>
              </a:spcAft>
              <a:buClr>
                <a:schemeClr val="dk1"/>
              </a:buClr>
              <a:buSzPts val="1400"/>
              <a:buChar char="○"/>
              <a:defRPr>
                <a:solidFill>
                  <a:schemeClr val="dk1"/>
                </a:solidFill>
              </a:defRPr>
            </a:lvl5pPr>
            <a:lvl6pPr lvl="5" algn="ctr">
              <a:lnSpc>
                <a:spcPct val="100000"/>
              </a:lnSpc>
              <a:spcBef>
                <a:spcPts val="0"/>
              </a:spcBef>
              <a:spcAft>
                <a:spcPts val="0"/>
              </a:spcAft>
              <a:buClr>
                <a:schemeClr val="dk1"/>
              </a:buClr>
              <a:buSzPts val="1400"/>
              <a:buChar char="■"/>
              <a:defRPr>
                <a:solidFill>
                  <a:schemeClr val="dk1"/>
                </a:solidFill>
              </a:defRPr>
            </a:lvl6pPr>
            <a:lvl7pPr lvl="6" algn="ctr">
              <a:lnSpc>
                <a:spcPct val="100000"/>
              </a:lnSpc>
              <a:spcBef>
                <a:spcPts val="0"/>
              </a:spcBef>
              <a:spcAft>
                <a:spcPts val="0"/>
              </a:spcAft>
              <a:buClr>
                <a:schemeClr val="dk1"/>
              </a:buClr>
              <a:buSzPts val="1400"/>
              <a:buChar char="●"/>
              <a:defRPr>
                <a:solidFill>
                  <a:schemeClr val="dk1"/>
                </a:solidFill>
              </a:defRPr>
            </a:lvl7pPr>
            <a:lvl8pPr lvl="7" algn="ctr">
              <a:lnSpc>
                <a:spcPct val="100000"/>
              </a:lnSpc>
              <a:spcBef>
                <a:spcPts val="0"/>
              </a:spcBef>
              <a:spcAft>
                <a:spcPts val="0"/>
              </a:spcAft>
              <a:buClr>
                <a:schemeClr val="dk1"/>
              </a:buClr>
              <a:buSzPts val="1400"/>
              <a:buChar char="○"/>
              <a:defRPr>
                <a:solidFill>
                  <a:schemeClr val="dk1"/>
                </a:solidFill>
              </a:defRPr>
            </a:lvl8pPr>
            <a:lvl9pPr lvl="8" algn="ctr">
              <a:lnSpc>
                <a:spcPct val="100000"/>
              </a:lnSpc>
              <a:spcBef>
                <a:spcPts val="0"/>
              </a:spcBef>
              <a:spcAft>
                <a:spcPts val="0"/>
              </a:spcAft>
              <a:buClr>
                <a:schemeClr val="dk1"/>
              </a:buClr>
              <a:buSzPts val="1400"/>
              <a:buChar char="■"/>
              <a:defRPr>
                <a:solidFill>
                  <a:schemeClr val="dk1"/>
                </a:solidFill>
              </a:defRPr>
            </a:lvl9pPr>
          </a:lstStyle>
          <a:p/>
        </p:txBody>
      </p:sp>
      <p:sp>
        <p:nvSpPr>
          <p:cNvPr id="136" name="Google Shape;136;p62"/>
          <p:cNvSpPr txBox="1"/>
          <p:nvPr>
            <p:ph type="title"/>
          </p:nvPr>
        </p:nvSpPr>
        <p:spPr>
          <a:xfrm>
            <a:off x="720000" y="445025"/>
            <a:ext cx="41817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solidFill>
                  <a:schemeClr val="dk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37" name="Google Shape;137;p62"/>
          <p:cNvCxnSpPr/>
          <p:nvPr/>
        </p:nvCxnSpPr>
        <p:spPr>
          <a:xfrm>
            <a:off x="3676225" y="-54900"/>
            <a:ext cx="3522900" cy="5264400"/>
          </a:xfrm>
          <a:prstGeom prst="straightConnector1">
            <a:avLst/>
          </a:prstGeom>
          <a:noFill/>
          <a:ln cap="flat" cmpd="sng" w="9525">
            <a:solidFill>
              <a:schemeClr val="dk1"/>
            </a:solidFill>
            <a:prstDash val="solid"/>
            <a:round/>
            <a:headEnd len="sm" w="sm" type="none"/>
            <a:tailEnd len="sm" w="sm" type="none"/>
          </a:ln>
        </p:spPr>
      </p:cxnSp>
      <p:cxnSp>
        <p:nvCxnSpPr>
          <p:cNvPr id="138" name="Google Shape;138;p62"/>
          <p:cNvCxnSpPr/>
          <p:nvPr/>
        </p:nvCxnSpPr>
        <p:spPr>
          <a:xfrm flipH="1" rot="10800000">
            <a:off x="3329575" y="-16200"/>
            <a:ext cx="4474500" cy="5159700"/>
          </a:xfrm>
          <a:prstGeom prst="straightConnector1">
            <a:avLst/>
          </a:prstGeom>
          <a:noFill/>
          <a:ln cap="flat" cmpd="sng" w="9525">
            <a:solidFill>
              <a:schemeClr val="dk1"/>
            </a:solidFill>
            <a:prstDash val="solid"/>
            <a:round/>
            <a:headEnd len="sm" w="sm" type="none"/>
            <a:tailEnd len="sm" w="sm" type="none"/>
          </a:ln>
        </p:spPr>
      </p:cxnSp>
      <p:cxnSp>
        <p:nvCxnSpPr>
          <p:cNvPr id="139" name="Google Shape;139;p62"/>
          <p:cNvCxnSpPr/>
          <p:nvPr/>
        </p:nvCxnSpPr>
        <p:spPr>
          <a:xfrm>
            <a:off x="-34703" y="120913"/>
            <a:ext cx="9201000" cy="701400"/>
          </a:xfrm>
          <a:prstGeom prst="straightConnector1">
            <a:avLst/>
          </a:prstGeom>
          <a:noFill/>
          <a:ln cap="flat" cmpd="sng" w="9525">
            <a:solidFill>
              <a:schemeClr val="dk1"/>
            </a:solidFill>
            <a:prstDash val="solid"/>
            <a:round/>
            <a:headEnd len="sm" w="sm" type="none"/>
            <a:tailEnd len="sm" w="sm" type="none"/>
          </a:ln>
        </p:spPr>
      </p:cxnSp>
      <p:sp>
        <p:nvSpPr>
          <p:cNvPr id="140" name="Google Shape;140;p62"/>
          <p:cNvSpPr/>
          <p:nvPr/>
        </p:nvSpPr>
        <p:spPr>
          <a:xfrm>
            <a:off x="4482425" y="0"/>
            <a:ext cx="9618000" cy="5143500"/>
          </a:xfrm>
          <a:prstGeom prst="parallelogram">
            <a:avLst>
              <a:gd fmla="val 2915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62"/>
          <p:cNvCxnSpPr/>
          <p:nvPr/>
        </p:nvCxnSpPr>
        <p:spPr>
          <a:xfrm flipH="1" rot="10800000">
            <a:off x="-34700" y="-16212"/>
            <a:ext cx="695700" cy="51870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2"/>
        </a:solidFill>
      </p:bgPr>
    </p:bg>
    <p:spTree>
      <p:nvGrpSpPr>
        <p:cNvPr id="142" name="Shape 142"/>
        <p:cNvGrpSpPr/>
        <p:nvPr/>
      </p:nvGrpSpPr>
      <p:grpSpPr>
        <a:xfrm>
          <a:off x="0" y="0"/>
          <a:ext cx="0" cy="0"/>
          <a:chOff x="0" y="0"/>
          <a:chExt cx="0" cy="0"/>
        </a:xfrm>
      </p:grpSpPr>
      <p:sp>
        <p:nvSpPr>
          <p:cNvPr id="143" name="Google Shape;143;p63"/>
          <p:cNvSpPr txBox="1"/>
          <p:nvPr>
            <p:ph type="title"/>
          </p:nvPr>
        </p:nvSpPr>
        <p:spPr>
          <a:xfrm>
            <a:off x="720000" y="3337713"/>
            <a:ext cx="2336400" cy="34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7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4" name="Google Shape;144;p63"/>
          <p:cNvSpPr txBox="1"/>
          <p:nvPr>
            <p:ph idx="1" type="subTitle"/>
          </p:nvPr>
        </p:nvSpPr>
        <p:spPr>
          <a:xfrm>
            <a:off x="720000" y="36956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 name="Google Shape;145;p63"/>
          <p:cNvSpPr txBox="1"/>
          <p:nvPr>
            <p:ph idx="2" type="title"/>
          </p:nvPr>
        </p:nvSpPr>
        <p:spPr>
          <a:xfrm>
            <a:off x="3403800" y="3337713"/>
            <a:ext cx="2336400" cy="34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7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6" name="Google Shape;146;p63"/>
          <p:cNvSpPr txBox="1"/>
          <p:nvPr>
            <p:ph idx="3" type="subTitle"/>
          </p:nvPr>
        </p:nvSpPr>
        <p:spPr>
          <a:xfrm>
            <a:off x="3403800" y="36956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7" name="Google Shape;147;p63"/>
          <p:cNvSpPr txBox="1"/>
          <p:nvPr>
            <p:ph idx="4" type="title"/>
          </p:nvPr>
        </p:nvSpPr>
        <p:spPr>
          <a:xfrm>
            <a:off x="6087600" y="3337713"/>
            <a:ext cx="2336400" cy="34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7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8" name="Google Shape;148;p63"/>
          <p:cNvSpPr txBox="1"/>
          <p:nvPr>
            <p:ph idx="5" type="subTitle"/>
          </p:nvPr>
        </p:nvSpPr>
        <p:spPr>
          <a:xfrm>
            <a:off x="6087600" y="36956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9" name="Google Shape;149;p63"/>
          <p:cNvSpPr txBox="1"/>
          <p:nvPr>
            <p:ph idx="6" type="title"/>
          </p:nvPr>
        </p:nvSpPr>
        <p:spPr>
          <a:xfrm>
            <a:off x="720000" y="445025"/>
            <a:ext cx="77040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50" name="Google Shape;150;p63"/>
          <p:cNvCxnSpPr/>
          <p:nvPr/>
        </p:nvCxnSpPr>
        <p:spPr>
          <a:xfrm>
            <a:off x="3482750" y="-48375"/>
            <a:ext cx="5756100" cy="1193100"/>
          </a:xfrm>
          <a:prstGeom prst="straightConnector1">
            <a:avLst/>
          </a:prstGeom>
          <a:noFill/>
          <a:ln cap="flat" cmpd="sng" w="9525">
            <a:solidFill>
              <a:schemeClr val="dk1"/>
            </a:solidFill>
            <a:prstDash val="solid"/>
            <a:round/>
            <a:headEnd len="sm" w="sm" type="none"/>
            <a:tailEnd len="sm" w="sm" type="none"/>
          </a:ln>
        </p:spPr>
      </p:cxnSp>
      <p:cxnSp>
        <p:nvCxnSpPr>
          <p:cNvPr id="151" name="Google Shape;151;p63"/>
          <p:cNvCxnSpPr/>
          <p:nvPr/>
        </p:nvCxnSpPr>
        <p:spPr>
          <a:xfrm flipH="1" rot="10800000">
            <a:off x="-1015800" y="-6950"/>
            <a:ext cx="6730800" cy="522900"/>
          </a:xfrm>
          <a:prstGeom prst="straightConnector1">
            <a:avLst/>
          </a:prstGeom>
          <a:noFill/>
          <a:ln cap="flat" cmpd="sng" w="9525">
            <a:solidFill>
              <a:schemeClr val="dk1"/>
            </a:solidFill>
            <a:prstDash val="solid"/>
            <a:round/>
            <a:headEnd len="sm" w="sm" type="none"/>
            <a:tailEnd len="sm" w="sm" type="none"/>
          </a:ln>
        </p:spPr>
      </p:cxnSp>
      <p:cxnSp>
        <p:nvCxnSpPr>
          <p:cNvPr id="152" name="Google Shape;152;p63"/>
          <p:cNvCxnSpPr/>
          <p:nvPr/>
        </p:nvCxnSpPr>
        <p:spPr>
          <a:xfrm>
            <a:off x="-473675" y="4642975"/>
            <a:ext cx="8096700" cy="1229400"/>
          </a:xfrm>
          <a:prstGeom prst="straightConnector1">
            <a:avLst/>
          </a:prstGeom>
          <a:noFill/>
          <a:ln cap="flat" cmpd="sng" w="9525">
            <a:solidFill>
              <a:schemeClr val="dk1"/>
            </a:solidFill>
            <a:prstDash val="solid"/>
            <a:round/>
            <a:headEnd len="sm" w="sm" type="none"/>
            <a:tailEnd len="sm" w="sm" type="none"/>
          </a:ln>
        </p:spPr>
      </p:cxnSp>
      <p:cxnSp>
        <p:nvCxnSpPr>
          <p:cNvPr id="153" name="Google Shape;153;p63"/>
          <p:cNvCxnSpPr/>
          <p:nvPr/>
        </p:nvCxnSpPr>
        <p:spPr>
          <a:xfrm rot="10800000">
            <a:off x="96550" y="-64425"/>
            <a:ext cx="612900" cy="5320800"/>
          </a:xfrm>
          <a:prstGeom prst="straightConnector1">
            <a:avLst/>
          </a:prstGeom>
          <a:noFill/>
          <a:ln cap="flat" cmpd="sng" w="9525">
            <a:solidFill>
              <a:schemeClr val="dk1"/>
            </a:solidFill>
            <a:prstDash val="solid"/>
            <a:round/>
            <a:headEnd len="sm" w="sm" type="none"/>
            <a:tailEnd len="sm" w="sm" type="none"/>
          </a:ln>
        </p:spPr>
      </p:cxnSp>
      <p:cxnSp>
        <p:nvCxnSpPr>
          <p:cNvPr id="154" name="Google Shape;154;p63"/>
          <p:cNvCxnSpPr/>
          <p:nvPr/>
        </p:nvCxnSpPr>
        <p:spPr>
          <a:xfrm flipH="1" rot="10800000">
            <a:off x="7755550" y="2563875"/>
            <a:ext cx="1902600" cy="26925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55" name="Shape 155"/>
        <p:cNvGrpSpPr/>
        <p:nvPr/>
      </p:nvGrpSpPr>
      <p:grpSpPr>
        <a:xfrm>
          <a:off x="0" y="0"/>
          <a:ext cx="0" cy="0"/>
          <a:chOff x="0" y="0"/>
          <a:chExt cx="0" cy="0"/>
        </a:xfrm>
      </p:grpSpPr>
      <p:sp>
        <p:nvSpPr>
          <p:cNvPr id="156" name="Google Shape;156;p64"/>
          <p:cNvSpPr txBox="1"/>
          <p:nvPr>
            <p:ph type="title"/>
          </p:nvPr>
        </p:nvSpPr>
        <p:spPr>
          <a:xfrm>
            <a:off x="1887636" y="1921975"/>
            <a:ext cx="2303100" cy="347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17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7" name="Google Shape;157;p64"/>
          <p:cNvSpPr txBox="1"/>
          <p:nvPr>
            <p:ph idx="1" type="subTitle"/>
          </p:nvPr>
        </p:nvSpPr>
        <p:spPr>
          <a:xfrm>
            <a:off x="1887636" y="2269375"/>
            <a:ext cx="2303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8" name="Google Shape;158;p64"/>
          <p:cNvSpPr txBox="1"/>
          <p:nvPr>
            <p:ph idx="2" type="title"/>
          </p:nvPr>
        </p:nvSpPr>
        <p:spPr>
          <a:xfrm>
            <a:off x="5696612" y="1921975"/>
            <a:ext cx="2303100" cy="347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17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9" name="Google Shape;159;p64"/>
          <p:cNvSpPr txBox="1"/>
          <p:nvPr>
            <p:ph idx="3" type="subTitle"/>
          </p:nvPr>
        </p:nvSpPr>
        <p:spPr>
          <a:xfrm>
            <a:off x="5696612" y="2269375"/>
            <a:ext cx="2303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0" name="Google Shape;160;p64"/>
          <p:cNvSpPr txBox="1"/>
          <p:nvPr>
            <p:ph idx="4" type="title"/>
          </p:nvPr>
        </p:nvSpPr>
        <p:spPr>
          <a:xfrm>
            <a:off x="1887636" y="3355375"/>
            <a:ext cx="2303100" cy="347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17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1" name="Google Shape;161;p64"/>
          <p:cNvSpPr txBox="1"/>
          <p:nvPr>
            <p:ph idx="5" type="subTitle"/>
          </p:nvPr>
        </p:nvSpPr>
        <p:spPr>
          <a:xfrm>
            <a:off x="1887636" y="3702775"/>
            <a:ext cx="2303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2" name="Google Shape;162;p64"/>
          <p:cNvSpPr txBox="1"/>
          <p:nvPr>
            <p:ph idx="6" type="title"/>
          </p:nvPr>
        </p:nvSpPr>
        <p:spPr>
          <a:xfrm>
            <a:off x="5696612" y="3355375"/>
            <a:ext cx="2303100" cy="347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17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3" name="Google Shape;163;p64"/>
          <p:cNvSpPr txBox="1"/>
          <p:nvPr>
            <p:ph idx="7" type="subTitle"/>
          </p:nvPr>
        </p:nvSpPr>
        <p:spPr>
          <a:xfrm>
            <a:off x="5696612" y="3702775"/>
            <a:ext cx="2303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4" name="Google Shape;164;p64"/>
          <p:cNvSpPr txBox="1"/>
          <p:nvPr>
            <p:ph idx="8" type="title"/>
          </p:nvPr>
        </p:nvSpPr>
        <p:spPr>
          <a:xfrm>
            <a:off x="720000" y="445025"/>
            <a:ext cx="7704000" cy="572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65" name="Google Shape;165;p64"/>
          <p:cNvCxnSpPr/>
          <p:nvPr/>
        </p:nvCxnSpPr>
        <p:spPr>
          <a:xfrm>
            <a:off x="6417275" y="32250"/>
            <a:ext cx="2733000" cy="2563800"/>
          </a:xfrm>
          <a:prstGeom prst="straightConnector1">
            <a:avLst/>
          </a:prstGeom>
          <a:noFill/>
          <a:ln cap="flat" cmpd="sng" w="9525">
            <a:solidFill>
              <a:schemeClr val="lt1"/>
            </a:solidFill>
            <a:prstDash val="solid"/>
            <a:round/>
            <a:headEnd len="sm" w="sm" type="none"/>
            <a:tailEnd len="sm" w="sm" type="none"/>
          </a:ln>
        </p:spPr>
      </p:cxnSp>
      <p:cxnSp>
        <p:nvCxnSpPr>
          <p:cNvPr id="166" name="Google Shape;166;p64"/>
          <p:cNvCxnSpPr/>
          <p:nvPr/>
        </p:nvCxnSpPr>
        <p:spPr>
          <a:xfrm flipH="1" rot="10800000">
            <a:off x="0" y="40093"/>
            <a:ext cx="600000" cy="3298200"/>
          </a:xfrm>
          <a:prstGeom prst="straightConnector1">
            <a:avLst/>
          </a:prstGeom>
          <a:noFill/>
          <a:ln cap="flat" cmpd="sng" w="9525">
            <a:solidFill>
              <a:schemeClr val="lt1"/>
            </a:solidFill>
            <a:prstDash val="solid"/>
            <a:round/>
            <a:headEnd len="sm" w="sm" type="none"/>
            <a:tailEnd len="sm" w="sm" type="none"/>
          </a:ln>
        </p:spPr>
      </p:cxnSp>
      <p:cxnSp>
        <p:nvCxnSpPr>
          <p:cNvPr id="167" name="Google Shape;167;p64"/>
          <p:cNvCxnSpPr/>
          <p:nvPr/>
        </p:nvCxnSpPr>
        <p:spPr>
          <a:xfrm rot="10800000">
            <a:off x="8550047" y="-158131"/>
            <a:ext cx="487200" cy="5301600"/>
          </a:xfrm>
          <a:prstGeom prst="straightConnector1">
            <a:avLst/>
          </a:prstGeom>
          <a:noFill/>
          <a:ln cap="flat" cmpd="sng" w="9525">
            <a:solidFill>
              <a:schemeClr val="lt1"/>
            </a:solidFill>
            <a:prstDash val="solid"/>
            <a:round/>
            <a:headEnd len="sm" w="sm" type="none"/>
            <a:tailEnd len="sm" w="sm" type="none"/>
          </a:ln>
        </p:spPr>
      </p:cxnSp>
      <p:cxnSp>
        <p:nvCxnSpPr>
          <p:cNvPr id="168" name="Google Shape;168;p64"/>
          <p:cNvCxnSpPr/>
          <p:nvPr/>
        </p:nvCxnSpPr>
        <p:spPr>
          <a:xfrm>
            <a:off x="-153175" y="2660425"/>
            <a:ext cx="1830000" cy="2942700"/>
          </a:xfrm>
          <a:prstGeom prst="straightConnector1">
            <a:avLst/>
          </a:prstGeom>
          <a:noFill/>
          <a:ln cap="flat" cmpd="sng" w="9525">
            <a:solidFill>
              <a:schemeClr val="lt1"/>
            </a:solidFill>
            <a:prstDash val="solid"/>
            <a:round/>
            <a:headEnd len="sm" w="sm" type="none"/>
            <a:tailEnd len="sm" w="sm" type="none"/>
          </a:ln>
        </p:spPr>
      </p:cxnSp>
      <p:cxnSp>
        <p:nvCxnSpPr>
          <p:cNvPr id="169" name="Google Shape;169;p64"/>
          <p:cNvCxnSpPr/>
          <p:nvPr/>
        </p:nvCxnSpPr>
        <p:spPr>
          <a:xfrm flipH="1" rot="10800000">
            <a:off x="2093691" y="4297075"/>
            <a:ext cx="7145400" cy="9594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 name="Shape 15"/>
        <p:cNvGrpSpPr/>
        <p:nvPr/>
      </p:nvGrpSpPr>
      <p:grpSpPr>
        <a:xfrm>
          <a:off x="0" y="0"/>
          <a:ext cx="0" cy="0"/>
          <a:chOff x="0" y="0"/>
          <a:chExt cx="0" cy="0"/>
        </a:xfrm>
      </p:grpSpPr>
      <p:sp>
        <p:nvSpPr>
          <p:cNvPr id="16" name="Google Shape;16;p47"/>
          <p:cNvSpPr/>
          <p:nvPr/>
        </p:nvSpPr>
        <p:spPr>
          <a:xfrm>
            <a:off x="715100" y="535050"/>
            <a:ext cx="7713900" cy="40734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 name="Google Shape;17;p47"/>
          <p:cNvCxnSpPr>
            <a:stCxn id="16" idx="2"/>
            <a:endCxn id="16" idx="3"/>
          </p:cNvCxnSpPr>
          <p:nvPr/>
        </p:nvCxnSpPr>
        <p:spPr>
          <a:xfrm flipH="1" rot="10800000">
            <a:off x="4572050" y="2571750"/>
            <a:ext cx="3857100" cy="2036700"/>
          </a:xfrm>
          <a:prstGeom prst="straightConnector1">
            <a:avLst/>
          </a:prstGeom>
          <a:noFill/>
          <a:ln cap="flat" cmpd="sng" w="9525">
            <a:solidFill>
              <a:schemeClr val="lt1"/>
            </a:solidFill>
            <a:prstDash val="solid"/>
            <a:round/>
            <a:headEnd len="sm" w="sm" type="none"/>
            <a:tailEnd len="sm" w="sm" type="none"/>
          </a:ln>
        </p:spPr>
      </p:cxnSp>
      <p:cxnSp>
        <p:nvCxnSpPr>
          <p:cNvPr id="18" name="Google Shape;18;p47"/>
          <p:cNvCxnSpPr/>
          <p:nvPr/>
        </p:nvCxnSpPr>
        <p:spPr>
          <a:xfrm>
            <a:off x="715100" y="701375"/>
            <a:ext cx="7709700" cy="1088400"/>
          </a:xfrm>
          <a:prstGeom prst="straightConnector1">
            <a:avLst/>
          </a:prstGeom>
          <a:noFill/>
          <a:ln cap="flat" cmpd="sng" w="9525">
            <a:solidFill>
              <a:schemeClr val="lt1"/>
            </a:solidFill>
            <a:prstDash val="solid"/>
            <a:round/>
            <a:headEnd len="sm" w="sm" type="none"/>
            <a:tailEnd len="sm" w="sm" type="none"/>
          </a:ln>
        </p:spPr>
      </p:cxnSp>
      <p:sp>
        <p:nvSpPr>
          <p:cNvPr id="19" name="Google Shape;19;p47"/>
          <p:cNvSpPr/>
          <p:nvPr/>
        </p:nvSpPr>
        <p:spPr>
          <a:xfrm>
            <a:off x="1223900" y="1001100"/>
            <a:ext cx="6722400" cy="31413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7"/>
          <p:cNvSpPr txBox="1"/>
          <p:nvPr>
            <p:ph type="title"/>
          </p:nvPr>
        </p:nvSpPr>
        <p:spPr>
          <a:xfrm>
            <a:off x="2290050" y="3393750"/>
            <a:ext cx="4563900" cy="43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1" name="Google Shape;21;p47"/>
          <p:cNvSpPr txBox="1"/>
          <p:nvPr>
            <p:ph idx="1" type="subTitle"/>
          </p:nvPr>
        </p:nvSpPr>
        <p:spPr>
          <a:xfrm>
            <a:off x="1650450" y="1310850"/>
            <a:ext cx="5843100" cy="208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cxnSp>
        <p:nvCxnSpPr>
          <p:cNvPr id="22" name="Google Shape;22;p47"/>
          <p:cNvCxnSpPr/>
          <p:nvPr/>
        </p:nvCxnSpPr>
        <p:spPr>
          <a:xfrm flipH="1" rot="10800000">
            <a:off x="715100" y="537325"/>
            <a:ext cx="506400" cy="2631000"/>
          </a:xfrm>
          <a:prstGeom prst="straightConnector1">
            <a:avLst/>
          </a:prstGeom>
          <a:noFill/>
          <a:ln cap="flat" cmpd="sng" w="9525">
            <a:solidFill>
              <a:schemeClr val="lt1"/>
            </a:solidFill>
            <a:prstDash val="solid"/>
            <a:round/>
            <a:headEnd len="sm" w="sm" type="none"/>
            <a:tailEnd len="sm" w="sm" type="none"/>
          </a:ln>
        </p:spPr>
      </p:cxnSp>
      <p:cxnSp>
        <p:nvCxnSpPr>
          <p:cNvPr id="23" name="Google Shape;23;p47"/>
          <p:cNvCxnSpPr/>
          <p:nvPr/>
        </p:nvCxnSpPr>
        <p:spPr>
          <a:xfrm rot="10800000">
            <a:off x="7981825" y="538325"/>
            <a:ext cx="357300" cy="40701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0" name="Shape 170"/>
        <p:cNvGrpSpPr/>
        <p:nvPr/>
      </p:nvGrpSpPr>
      <p:grpSpPr>
        <a:xfrm>
          <a:off x="0" y="0"/>
          <a:ext cx="0" cy="0"/>
          <a:chOff x="0" y="0"/>
          <a:chExt cx="0" cy="0"/>
        </a:xfrm>
      </p:grpSpPr>
      <p:sp>
        <p:nvSpPr>
          <p:cNvPr id="171" name="Google Shape;171;p65"/>
          <p:cNvSpPr txBox="1"/>
          <p:nvPr>
            <p:ph type="title"/>
          </p:nvPr>
        </p:nvSpPr>
        <p:spPr>
          <a:xfrm>
            <a:off x="720000" y="1987650"/>
            <a:ext cx="2305500" cy="347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7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2" name="Google Shape;172;p65"/>
          <p:cNvSpPr txBox="1"/>
          <p:nvPr>
            <p:ph idx="1" type="subTitle"/>
          </p:nvPr>
        </p:nvSpPr>
        <p:spPr>
          <a:xfrm>
            <a:off x="720000" y="23455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3" name="Google Shape;173;p65"/>
          <p:cNvSpPr txBox="1"/>
          <p:nvPr>
            <p:ph idx="2" type="title"/>
          </p:nvPr>
        </p:nvSpPr>
        <p:spPr>
          <a:xfrm>
            <a:off x="3419269" y="1987650"/>
            <a:ext cx="2305500" cy="347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7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4" name="Google Shape;174;p65"/>
          <p:cNvSpPr txBox="1"/>
          <p:nvPr>
            <p:ph idx="3" type="subTitle"/>
          </p:nvPr>
        </p:nvSpPr>
        <p:spPr>
          <a:xfrm>
            <a:off x="3419269" y="23455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5" name="Google Shape;175;p65"/>
          <p:cNvSpPr txBox="1"/>
          <p:nvPr>
            <p:ph idx="4" type="title"/>
          </p:nvPr>
        </p:nvSpPr>
        <p:spPr>
          <a:xfrm>
            <a:off x="720000" y="3766160"/>
            <a:ext cx="2305500" cy="347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7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6" name="Google Shape;176;p65"/>
          <p:cNvSpPr txBox="1"/>
          <p:nvPr>
            <p:ph idx="5" type="subTitle"/>
          </p:nvPr>
        </p:nvSpPr>
        <p:spPr>
          <a:xfrm>
            <a:off x="720000" y="412408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7" name="Google Shape;177;p65"/>
          <p:cNvSpPr txBox="1"/>
          <p:nvPr>
            <p:ph idx="6" type="title"/>
          </p:nvPr>
        </p:nvSpPr>
        <p:spPr>
          <a:xfrm>
            <a:off x="3419269" y="3766160"/>
            <a:ext cx="2305500" cy="347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7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8" name="Google Shape;178;p65"/>
          <p:cNvSpPr txBox="1"/>
          <p:nvPr>
            <p:ph idx="7" type="subTitle"/>
          </p:nvPr>
        </p:nvSpPr>
        <p:spPr>
          <a:xfrm>
            <a:off x="3419269" y="412408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9" name="Google Shape;179;p65"/>
          <p:cNvSpPr txBox="1"/>
          <p:nvPr>
            <p:ph idx="8" type="title"/>
          </p:nvPr>
        </p:nvSpPr>
        <p:spPr>
          <a:xfrm>
            <a:off x="6118545" y="1987650"/>
            <a:ext cx="2305500" cy="347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7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0" name="Google Shape;180;p65"/>
          <p:cNvSpPr txBox="1"/>
          <p:nvPr>
            <p:ph idx="9" type="subTitle"/>
          </p:nvPr>
        </p:nvSpPr>
        <p:spPr>
          <a:xfrm>
            <a:off x="6118545" y="23455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1" name="Google Shape;181;p65"/>
          <p:cNvSpPr txBox="1"/>
          <p:nvPr>
            <p:ph idx="13" type="title"/>
          </p:nvPr>
        </p:nvSpPr>
        <p:spPr>
          <a:xfrm>
            <a:off x="6118545" y="3766160"/>
            <a:ext cx="2305500" cy="347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7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2" name="Google Shape;182;p65"/>
          <p:cNvSpPr txBox="1"/>
          <p:nvPr>
            <p:ph idx="14" type="subTitle"/>
          </p:nvPr>
        </p:nvSpPr>
        <p:spPr>
          <a:xfrm>
            <a:off x="6118545" y="412408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3" name="Google Shape;183;p65"/>
          <p:cNvSpPr txBox="1"/>
          <p:nvPr>
            <p:ph idx="15" type="title"/>
          </p:nvPr>
        </p:nvSpPr>
        <p:spPr>
          <a:xfrm>
            <a:off x="720000" y="445025"/>
            <a:ext cx="7704000" cy="572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84" name="Google Shape;184;p65"/>
          <p:cNvCxnSpPr/>
          <p:nvPr/>
        </p:nvCxnSpPr>
        <p:spPr>
          <a:xfrm>
            <a:off x="3482750" y="-48375"/>
            <a:ext cx="5756100" cy="1193100"/>
          </a:xfrm>
          <a:prstGeom prst="straightConnector1">
            <a:avLst/>
          </a:prstGeom>
          <a:noFill/>
          <a:ln cap="flat" cmpd="sng" w="9525">
            <a:solidFill>
              <a:schemeClr val="lt1"/>
            </a:solidFill>
            <a:prstDash val="solid"/>
            <a:round/>
            <a:headEnd len="sm" w="sm" type="none"/>
            <a:tailEnd len="sm" w="sm" type="none"/>
          </a:ln>
        </p:spPr>
      </p:cxnSp>
      <p:cxnSp>
        <p:nvCxnSpPr>
          <p:cNvPr id="185" name="Google Shape;185;p65"/>
          <p:cNvCxnSpPr/>
          <p:nvPr/>
        </p:nvCxnSpPr>
        <p:spPr>
          <a:xfrm>
            <a:off x="-473675" y="4642975"/>
            <a:ext cx="8096700" cy="1229400"/>
          </a:xfrm>
          <a:prstGeom prst="straightConnector1">
            <a:avLst/>
          </a:prstGeom>
          <a:noFill/>
          <a:ln cap="flat" cmpd="sng" w="9525">
            <a:solidFill>
              <a:schemeClr val="lt1"/>
            </a:solidFill>
            <a:prstDash val="solid"/>
            <a:round/>
            <a:headEnd len="sm" w="sm" type="none"/>
            <a:tailEnd len="sm" w="sm" type="none"/>
          </a:ln>
        </p:spPr>
      </p:cxnSp>
      <p:cxnSp>
        <p:nvCxnSpPr>
          <p:cNvPr id="186" name="Google Shape;186;p65"/>
          <p:cNvCxnSpPr/>
          <p:nvPr/>
        </p:nvCxnSpPr>
        <p:spPr>
          <a:xfrm flipH="1" rot="10800000">
            <a:off x="7755550" y="2563875"/>
            <a:ext cx="1902600" cy="2692500"/>
          </a:xfrm>
          <a:prstGeom prst="straightConnector1">
            <a:avLst/>
          </a:prstGeom>
          <a:noFill/>
          <a:ln cap="flat" cmpd="sng" w="9525">
            <a:solidFill>
              <a:schemeClr val="lt1"/>
            </a:solidFill>
            <a:prstDash val="solid"/>
            <a:round/>
            <a:headEnd len="sm" w="sm" type="none"/>
            <a:tailEnd len="sm" w="sm" type="none"/>
          </a:ln>
        </p:spPr>
      </p:cxnSp>
      <p:cxnSp>
        <p:nvCxnSpPr>
          <p:cNvPr id="187" name="Google Shape;187;p65"/>
          <p:cNvCxnSpPr/>
          <p:nvPr/>
        </p:nvCxnSpPr>
        <p:spPr>
          <a:xfrm rot="10800000">
            <a:off x="96550" y="-64425"/>
            <a:ext cx="612900" cy="5320800"/>
          </a:xfrm>
          <a:prstGeom prst="straightConnector1">
            <a:avLst/>
          </a:prstGeom>
          <a:noFill/>
          <a:ln cap="flat" cmpd="sng" w="9525">
            <a:solidFill>
              <a:schemeClr val="lt1"/>
            </a:solidFill>
            <a:prstDash val="solid"/>
            <a:round/>
            <a:headEnd len="sm" w="sm" type="none"/>
            <a:tailEnd len="sm" w="sm" type="none"/>
          </a:ln>
        </p:spPr>
      </p:cxnSp>
      <p:cxnSp>
        <p:nvCxnSpPr>
          <p:cNvPr id="188" name="Google Shape;188;p65"/>
          <p:cNvCxnSpPr/>
          <p:nvPr/>
        </p:nvCxnSpPr>
        <p:spPr>
          <a:xfrm flipH="1" rot="10800000">
            <a:off x="-1015800" y="-6950"/>
            <a:ext cx="6730800" cy="5229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89" name="Shape 189"/>
        <p:cNvGrpSpPr/>
        <p:nvPr/>
      </p:nvGrpSpPr>
      <p:grpSpPr>
        <a:xfrm>
          <a:off x="0" y="0"/>
          <a:ext cx="0" cy="0"/>
          <a:chOff x="0" y="0"/>
          <a:chExt cx="0" cy="0"/>
        </a:xfrm>
      </p:grpSpPr>
      <p:sp>
        <p:nvSpPr>
          <p:cNvPr id="190" name="Google Shape;190;p66"/>
          <p:cNvSpPr/>
          <p:nvPr/>
        </p:nvSpPr>
        <p:spPr>
          <a:xfrm>
            <a:off x="3641075" y="535000"/>
            <a:ext cx="4787700" cy="40734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6"/>
          <p:cNvSpPr/>
          <p:nvPr/>
        </p:nvSpPr>
        <p:spPr>
          <a:xfrm flipH="1">
            <a:off x="-5976925" y="0"/>
            <a:ext cx="9618000" cy="5143500"/>
          </a:xfrm>
          <a:prstGeom prst="parallelogram">
            <a:avLst>
              <a:gd fmla="val 29153"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6"/>
          <p:cNvSpPr txBox="1"/>
          <p:nvPr>
            <p:ph type="title"/>
          </p:nvPr>
        </p:nvSpPr>
        <p:spPr>
          <a:xfrm>
            <a:off x="3781775" y="737307"/>
            <a:ext cx="4506300" cy="55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200"/>
              <a:buNone/>
              <a:defRPr sz="5400">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93" name="Google Shape;193;p66"/>
          <p:cNvSpPr txBox="1"/>
          <p:nvPr>
            <p:ph idx="1" type="subTitle"/>
          </p:nvPr>
        </p:nvSpPr>
        <p:spPr>
          <a:xfrm>
            <a:off x="3781775" y="1367133"/>
            <a:ext cx="4506300" cy="26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4" name="Google Shape;194;p66"/>
          <p:cNvSpPr txBox="1"/>
          <p:nvPr>
            <p:ph idx="2" type="title"/>
          </p:nvPr>
        </p:nvSpPr>
        <p:spPr>
          <a:xfrm>
            <a:off x="3781775" y="2117249"/>
            <a:ext cx="4506300" cy="55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200"/>
              <a:buNone/>
              <a:defRPr sz="5400">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95" name="Google Shape;195;p66"/>
          <p:cNvSpPr txBox="1"/>
          <p:nvPr>
            <p:ph idx="3" type="subTitle"/>
          </p:nvPr>
        </p:nvSpPr>
        <p:spPr>
          <a:xfrm>
            <a:off x="3781775" y="2747076"/>
            <a:ext cx="4506300" cy="26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6" name="Google Shape;196;p66"/>
          <p:cNvSpPr txBox="1"/>
          <p:nvPr>
            <p:ph idx="4" type="title"/>
          </p:nvPr>
        </p:nvSpPr>
        <p:spPr>
          <a:xfrm>
            <a:off x="3781775" y="3497204"/>
            <a:ext cx="4506300" cy="55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200"/>
              <a:buNone/>
              <a:defRPr sz="5400">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97" name="Google Shape;197;p66"/>
          <p:cNvSpPr txBox="1"/>
          <p:nvPr>
            <p:ph idx="5" type="subTitle"/>
          </p:nvPr>
        </p:nvSpPr>
        <p:spPr>
          <a:xfrm>
            <a:off x="3781775" y="4127031"/>
            <a:ext cx="4506300" cy="26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cxnSp>
        <p:nvCxnSpPr>
          <p:cNvPr id="198" name="Google Shape;198;p66"/>
          <p:cNvCxnSpPr/>
          <p:nvPr/>
        </p:nvCxnSpPr>
        <p:spPr>
          <a:xfrm flipH="1" rot="10800000">
            <a:off x="-3931400" y="3910013"/>
            <a:ext cx="7231500" cy="1876200"/>
          </a:xfrm>
          <a:prstGeom prst="straightConnector1">
            <a:avLst/>
          </a:prstGeom>
          <a:noFill/>
          <a:ln cap="flat" cmpd="sng" w="9525">
            <a:solidFill>
              <a:schemeClr val="dk1"/>
            </a:solidFill>
            <a:prstDash val="solid"/>
            <a:round/>
            <a:headEnd len="sm" w="sm" type="none"/>
            <a:tailEnd len="sm" w="sm" type="none"/>
          </a:ln>
        </p:spPr>
      </p:cxnSp>
      <p:cxnSp>
        <p:nvCxnSpPr>
          <p:cNvPr id="199" name="Google Shape;199;p66"/>
          <p:cNvCxnSpPr/>
          <p:nvPr/>
        </p:nvCxnSpPr>
        <p:spPr>
          <a:xfrm flipH="1" rot="10800000">
            <a:off x="-106375" y="598313"/>
            <a:ext cx="3190200" cy="4456500"/>
          </a:xfrm>
          <a:prstGeom prst="straightConnector1">
            <a:avLst/>
          </a:prstGeom>
          <a:noFill/>
          <a:ln cap="flat" cmpd="sng" w="9525">
            <a:solidFill>
              <a:schemeClr val="dk1"/>
            </a:solidFill>
            <a:prstDash val="solid"/>
            <a:round/>
            <a:headEnd len="sm" w="sm" type="none"/>
            <a:tailEnd len="sm" w="sm" type="none"/>
          </a:ln>
        </p:spPr>
      </p:cxnSp>
      <p:cxnSp>
        <p:nvCxnSpPr>
          <p:cNvPr id="200" name="Google Shape;200;p66"/>
          <p:cNvCxnSpPr/>
          <p:nvPr/>
        </p:nvCxnSpPr>
        <p:spPr>
          <a:xfrm flipH="1" rot="10800000">
            <a:off x="-3964450" y="153163"/>
            <a:ext cx="7231500" cy="1876200"/>
          </a:xfrm>
          <a:prstGeom prst="straightConnector1">
            <a:avLst/>
          </a:prstGeom>
          <a:noFill/>
          <a:ln cap="flat" cmpd="sng" w="9525">
            <a:solidFill>
              <a:schemeClr val="dk1"/>
            </a:solidFill>
            <a:prstDash val="solid"/>
            <a:round/>
            <a:headEnd len="sm" w="sm" type="none"/>
            <a:tailEnd len="sm" w="sm" type="none"/>
          </a:ln>
        </p:spPr>
      </p:cxnSp>
      <p:cxnSp>
        <p:nvCxnSpPr>
          <p:cNvPr id="201" name="Google Shape;201;p66"/>
          <p:cNvCxnSpPr/>
          <p:nvPr/>
        </p:nvCxnSpPr>
        <p:spPr>
          <a:xfrm>
            <a:off x="-49828" y="-12"/>
            <a:ext cx="3077100" cy="25719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
    <p:bg>
      <p:bgPr>
        <a:solidFill>
          <a:schemeClr val="dk2"/>
        </a:solidFill>
      </p:bgPr>
    </p:bg>
    <p:spTree>
      <p:nvGrpSpPr>
        <p:cNvPr id="202" name="Shape 202"/>
        <p:cNvGrpSpPr/>
        <p:nvPr/>
      </p:nvGrpSpPr>
      <p:grpSpPr>
        <a:xfrm>
          <a:off x="0" y="0"/>
          <a:ext cx="0" cy="0"/>
          <a:chOff x="0" y="0"/>
          <a:chExt cx="0" cy="0"/>
        </a:xfrm>
      </p:grpSpPr>
      <p:sp>
        <p:nvSpPr>
          <p:cNvPr id="203" name="Google Shape;203;p67"/>
          <p:cNvSpPr txBox="1"/>
          <p:nvPr>
            <p:ph idx="1" type="body"/>
          </p:nvPr>
        </p:nvSpPr>
        <p:spPr>
          <a:xfrm>
            <a:off x="715100" y="1370525"/>
            <a:ext cx="3393300" cy="2617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Char char="●"/>
              <a:defRPr sz="1800">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204" name="Google Shape;204;p67"/>
          <p:cNvSpPr txBox="1"/>
          <p:nvPr>
            <p:ph type="title"/>
          </p:nvPr>
        </p:nvSpPr>
        <p:spPr>
          <a:xfrm>
            <a:off x="715100" y="445025"/>
            <a:ext cx="35229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800"/>
              <a:buNone/>
              <a:defRPr>
                <a:solidFill>
                  <a:schemeClr val="dk1"/>
                </a:solidFill>
              </a:defRPr>
            </a:lvl1pPr>
            <a:lvl2pPr lvl="1" algn="l">
              <a:lnSpc>
                <a:spcPct val="100000"/>
              </a:lnSpc>
              <a:spcBef>
                <a:spcPts val="0"/>
              </a:spcBef>
              <a:spcAft>
                <a:spcPts val="0"/>
              </a:spcAft>
              <a:buClr>
                <a:schemeClr val="dk1"/>
              </a:buClr>
              <a:buSzPts val="2800"/>
              <a:buNone/>
              <a:defRPr>
                <a:solidFill>
                  <a:schemeClr val="dk1"/>
                </a:solidFill>
              </a:defRPr>
            </a:lvl2pPr>
            <a:lvl3pPr lvl="2" algn="l">
              <a:lnSpc>
                <a:spcPct val="100000"/>
              </a:lnSpc>
              <a:spcBef>
                <a:spcPts val="0"/>
              </a:spcBef>
              <a:spcAft>
                <a:spcPts val="0"/>
              </a:spcAft>
              <a:buClr>
                <a:schemeClr val="dk1"/>
              </a:buClr>
              <a:buSzPts val="2800"/>
              <a:buNone/>
              <a:defRPr>
                <a:solidFill>
                  <a:schemeClr val="dk1"/>
                </a:solidFill>
              </a:defRPr>
            </a:lvl3pPr>
            <a:lvl4pPr lvl="3" algn="l">
              <a:lnSpc>
                <a:spcPct val="100000"/>
              </a:lnSpc>
              <a:spcBef>
                <a:spcPts val="0"/>
              </a:spcBef>
              <a:spcAft>
                <a:spcPts val="0"/>
              </a:spcAft>
              <a:buClr>
                <a:schemeClr val="dk1"/>
              </a:buClr>
              <a:buSzPts val="2800"/>
              <a:buNone/>
              <a:defRPr>
                <a:solidFill>
                  <a:schemeClr val="dk1"/>
                </a:solidFill>
              </a:defRPr>
            </a:lvl4pPr>
            <a:lvl5pPr lvl="4" algn="l">
              <a:lnSpc>
                <a:spcPct val="100000"/>
              </a:lnSpc>
              <a:spcBef>
                <a:spcPts val="0"/>
              </a:spcBef>
              <a:spcAft>
                <a:spcPts val="0"/>
              </a:spcAft>
              <a:buClr>
                <a:schemeClr val="dk1"/>
              </a:buClr>
              <a:buSzPts val="2800"/>
              <a:buNone/>
              <a:defRPr>
                <a:solidFill>
                  <a:schemeClr val="dk1"/>
                </a:solidFill>
              </a:defRPr>
            </a:lvl5pPr>
            <a:lvl6pPr lvl="5" algn="l">
              <a:lnSpc>
                <a:spcPct val="100000"/>
              </a:lnSpc>
              <a:spcBef>
                <a:spcPts val="0"/>
              </a:spcBef>
              <a:spcAft>
                <a:spcPts val="0"/>
              </a:spcAft>
              <a:buClr>
                <a:schemeClr val="dk1"/>
              </a:buClr>
              <a:buSzPts val="2800"/>
              <a:buNone/>
              <a:defRPr>
                <a:solidFill>
                  <a:schemeClr val="dk1"/>
                </a:solidFill>
              </a:defRPr>
            </a:lvl6pPr>
            <a:lvl7pPr lvl="6" algn="l">
              <a:lnSpc>
                <a:spcPct val="100000"/>
              </a:lnSpc>
              <a:spcBef>
                <a:spcPts val="0"/>
              </a:spcBef>
              <a:spcAft>
                <a:spcPts val="0"/>
              </a:spcAft>
              <a:buClr>
                <a:schemeClr val="dk1"/>
              </a:buClr>
              <a:buSzPts val="2800"/>
              <a:buNone/>
              <a:defRPr>
                <a:solidFill>
                  <a:schemeClr val="dk1"/>
                </a:solidFill>
              </a:defRPr>
            </a:lvl7pPr>
            <a:lvl8pPr lvl="7" algn="l">
              <a:lnSpc>
                <a:spcPct val="100000"/>
              </a:lnSpc>
              <a:spcBef>
                <a:spcPts val="0"/>
              </a:spcBef>
              <a:spcAft>
                <a:spcPts val="0"/>
              </a:spcAft>
              <a:buClr>
                <a:schemeClr val="dk1"/>
              </a:buClr>
              <a:buSzPts val="2800"/>
              <a:buNone/>
              <a:defRPr>
                <a:solidFill>
                  <a:schemeClr val="dk1"/>
                </a:solidFill>
              </a:defRPr>
            </a:lvl8pPr>
            <a:lvl9pPr lvl="8" algn="l">
              <a:lnSpc>
                <a:spcPct val="100000"/>
              </a:lnSpc>
              <a:spcBef>
                <a:spcPts val="0"/>
              </a:spcBef>
              <a:spcAft>
                <a:spcPts val="0"/>
              </a:spcAft>
              <a:buClr>
                <a:schemeClr val="dk1"/>
              </a:buClr>
              <a:buSzPts val="2800"/>
              <a:buNone/>
              <a:defRPr>
                <a:solidFill>
                  <a:schemeClr val="dk1"/>
                </a:solidFill>
              </a:defRPr>
            </a:lvl9pPr>
          </a:lstStyle>
          <a:p/>
        </p:txBody>
      </p:sp>
      <p:cxnSp>
        <p:nvCxnSpPr>
          <p:cNvPr id="205" name="Google Shape;205;p67"/>
          <p:cNvCxnSpPr/>
          <p:nvPr/>
        </p:nvCxnSpPr>
        <p:spPr>
          <a:xfrm rot="10800000">
            <a:off x="4458013" y="-16200"/>
            <a:ext cx="1491600" cy="5159700"/>
          </a:xfrm>
          <a:prstGeom prst="straightConnector1">
            <a:avLst/>
          </a:prstGeom>
          <a:noFill/>
          <a:ln cap="flat" cmpd="sng" w="9525">
            <a:solidFill>
              <a:schemeClr val="dk1"/>
            </a:solidFill>
            <a:prstDash val="solid"/>
            <a:round/>
            <a:headEnd len="sm" w="sm" type="none"/>
            <a:tailEnd len="sm" w="sm" type="none"/>
          </a:ln>
        </p:spPr>
      </p:cxnSp>
      <p:cxnSp>
        <p:nvCxnSpPr>
          <p:cNvPr id="206" name="Google Shape;206;p67"/>
          <p:cNvCxnSpPr/>
          <p:nvPr/>
        </p:nvCxnSpPr>
        <p:spPr>
          <a:xfrm flipH="1">
            <a:off x="7" y="2982650"/>
            <a:ext cx="6692100" cy="1765800"/>
          </a:xfrm>
          <a:prstGeom prst="straightConnector1">
            <a:avLst/>
          </a:prstGeom>
          <a:noFill/>
          <a:ln cap="flat" cmpd="sng" w="9525">
            <a:solidFill>
              <a:schemeClr val="dk1"/>
            </a:solidFill>
            <a:prstDash val="solid"/>
            <a:round/>
            <a:headEnd len="sm" w="sm" type="none"/>
            <a:tailEnd len="sm" w="sm" type="none"/>
          </a:ln>
        </p:spPr>
      </p:cxnSp>
      <p:cxnSp>
        <p:nvCxnSpPr>
          <p:cNvPr id="207" name="Google Shape;207;p67"/>
          <p:cNvCxnSpPr/>
          <p:nvPr/>
        </p:nvCxnSpPr>
        <p:spPr>
          <a:xfrm flipH="1">
            <a:off x="2515388" y="-60450"/>
            <a:ext cx="3522900" cy="5264400"/>
          </a:xfrm>
          <a:prstGeom prst="straightConnector1">
            <a:avLst/>
          </a:prstGeom>
          <a:noFill/>
          <a:ln cap="flat" cmpd="sng" w="9525">
            <a:solidFill>
              <a:schemeClr val="dk1"/>
            </a:solidFill>
            <a:prstDash val="solid"/>
            <a:round/>
            <a:headEnd len="sm" w="sm" type="none"/>
            <a:tailEnd len="sm" w="sm" type="none"/>
          </a:ln>
        </p:spPr>
      </p:cxnSp>
      <p:cxnSp>
        <p:nvCxnSpPr>
          <p:cNvPr id="208" name="Google Shape;208;p67"/>
          <p:cNvCxnSpPr/>
          <p:nvPr/>
        </p:nvCxnSpPr>
        <p:spPr>
          <a:xfrm rot="10800000">
            <a:off x="228588" y="-29862"/>
            <a:ext cx="695700" cy="5187000"/>
          </a:xfrm>
          <a:prstGeom prst="straightConnector1">
            <a:avLst/>
          </a:prstGeom>
          <a:noFill/>
          <a:ln cap="flat" cmpd="sng" w="9525">
            <a:solidFill>
              <a:schemeClr val="dk1"/>
            </a:solidFill>
            <a:prstDash val="solid"/>
            <a:round/>
            <a:headEnd len="sm" w="sm" type="none"/>
            <a:tailEnd len="sm" w="sm" type="none"/>
          </a:ln>
        </p:spPr>
      </p:cxnSp>
      <p:sp>
        <p:nvSpPr>
          <p:cNvPr id="209" name="Google Shape;209;p67"/>
          <p:cNvSpPr/>
          <p:nvPr/>
        </p:nvSpPr>
        <p:spPr>
          <a:xfrm>
            <a:off x="4574744" y="0"/>
            <a:ext cx="9618000" cy="5143500"/>
          </a:xfrm>
          <a:prstGeom prst="parallelogram">
            <a:avLst>
              <a:gd fmla="val 2915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chemeClr val="dk1"/>
        </a:solidFill>
      </p:bgPr>
    </p:bg>
    <p:spTree>
      <p:nvGrpSpPr>
        <p:cNvPr id="210" name="Shape 210"/>
        <p:cNvGrpSpPr/>
        <p:nvPr/>
      </p:nvGrpSpPr>
      <p:grpSpPr>
        <a:xfrm>
          <a:off x="0" y="0"/>
          <a:ext cx="0" cy="0"/>
          <a:chOff x="0" y="0"/>
          <a:chExt cx="0" cy="0"/>
        </a:xfrm>
      </p:grpSpPr>
      <p:sp>
        <p:nvSpPr>
          <p:cNvPr id="211" name="Google Shape;211;p68"/>
          <p:cNvSpPr txBox="1"/>
          <p:nvPr>
            <p:ph type="title"/>
          </p:nvPr>
        </p:nvSpPr>
        <p:spPr>
          <a:xfrm>
            <a:off x="720000" y="445025"/>
            <a:ext cx="7704000" cy="572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2" name="Google Shape;212;p68"/>
          <p:cNvSpPr txBox="1"/>
          <p:nvPr>
            <p:ph idx="1" type="body"/>
          </p:nvPr>
        </p:nvSpPr>
        <p:spPr>
          <a:xfrm>
            <a:off x="720000" y="1152475"/>
            <a:ext cx="3761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1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3" name="Google Shape;213;p68"/>
          <p:cNvSpPr/>
          <p:nvPr/>
        </p:nvSpPr>
        <p:spPr>
          <a:xfrm flipH="1">
            <a:off x="7623025" y="-64475"/>
            <a:ext cx="9956400" cy="5143500"/>
          </a:xfrm>
          <a:prstGeom prst="parallelogram">
            <a:avLst>
              <a:gd fmla="val 3696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4" name="Google Shape;214;p68"/>
          <p:cNvCxnSpPr/>
          <p:nvPr/>
        </p:nvCxnSpPr>
        <p:spPr>
          <a:xfrm rot="10800000">
            <a:off x="7969750" y="-152450"/>
            <a:ext cx="3026700" cy="5054100"/>
          </a:xfrm>
          <a:prstGeom prst="straightConnector1">
            <a:avLst/>
          </a:prstGeom>
          <a:noFill/>
          <a:ln cap="flat" cmpd="sng" w="9525">
            <a:solidFill>
              <a:schemeClr val="dk1"/>
            </a:solidFill>
            <a:prstDash val="solid"/>
            <a:round/>
            <a:headEnd len="sm" w="sm" type="none"/>
            <a:tailEnd len="sm" w="sm" type="none"/>
          </a:ln>
        </p:spPr>
      </p:cxnSp>
      <p:cxnSp>
        <p:nvCxnSpPr>
          <p:cNvPr id="215" name="Google Shape;215;p68"/>
          <p:cNvCxnSpPr/>
          <p:nvPr/>
        </p:nvCxnSpPr>
        <p:spPr>
          <a:xfrm rot="10800000">
            <a:off x="8308275" y="1922575"/>
            <a:ext cx="7231500" cy="1876200"/>
          </a:xfrm>
          <a:prstGeom prst="straightConnector1">
            <a:avLst/>
          </a:prstGeom>
          <a:noFill/>
          <a:ln cap="flat" cmpd="sng" w="9525">
            <a:solidFill>
              <a:schemeClr val="dk1"/>
            </a:solidFill>
            <a:prstDash val="solid"/>
            <a:round/>
            <a:headEnd len="sm" w="sm" type="none"/>
            <a:tailEnd len="sm" w="sm" type="none"/>
          </a:ln>
        </p:spPr>
      </p:cxnSp>
      <p:cxnSp>
        <p:nvCxnSpPr>
          <p:cNvPr id="216" name="Google Shape;216;p68"/>
          <p:cNvCxnSpPr/>
          <p:nvPr/>
        </p:nvCxnSpPr>
        <p:spPr>
          <a:xfrm flipH="1">
            <a:off x="7952728" y="-1725250"/>
            <a:ext cx="3077100" cy="2571900"/>
          </a:xfrm>
          <a:prstGeom prst="straightConnector1">
            <a:avLst/>
          </a:prstGeom>
          <a:noFill/>
          <a:ln cap="flat" cmpd="sng" w="9525">
            <a:solidFill>
              <a:schemeClr val="dk1"/>
            </a:solidFill>
            <a:prstDash val="solid"/>
            <a:round/>
            <a:headEnd len="sm" w="sm" type="none"/>
            <a:tailEnd len="sm" w="sm" type="none"/>
          </a:ln>
        </p:spPr>
      </p:cxnSp>
      <p:sp>
        <p:nvSpPr>
          <p:cNvPr id="217" name="Google Shape;217;p68"/>
          <p:cNvSpPr txBox="1"/>
          <p:nvPr>
            <p:ph idx="2" type="body"/>
          </p:nvPr>
        </p:nvSpPr>
        <p:spPr>
          <a:xfrm>
            <a:off x="4581650" y="1152475"/>
            <a:ext cx="3761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1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18" name="Shape 218"/>
        <p:cNvGrpSpPr/>
        <p:nvPr/>
      </p:nvGrpSpPr>
      <p:grpSpPr>
        <a:xfrm>
          <a:off x="0" y="0"/>
          <a:ext cx="0" cy="0"/>
          <a:chOff x="0" y="0"/>
          <a:chExt cx="0" cy="0"/>
        </a:xfrm>
      </p:grpSpPr>
      <p:sp>
        <p:nvSpPr>
          <p:cNvPr id="219" name="Google Shape;219;p69"/>
          <p:cNvSpPr/>
          <p:nvPr/>
        </p:nvSpPr>
        <p:spPr>
          <a:xfrm>
            <a:off x="1430000" y="0"/>
            <a:ext cx="9956400" cy="5143500"/>
          </a:xfrm>
          <a:prstGeom prst="parallelogram">
            <a:avLst>
              <a:gd fmla="val 3696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0" name="Google Shape;220;p69"/>
          <p:cNvCxnSpPr/>
          <p:nvPr/>
        </p:nvCxnSpPr>
        <p:spPr>
          <a:xfrm rot="10800000">
            <a:off x="3309725" y="-8150"/>
            <a:ext cx="7309800" cy="1884300"/>
          </a:xfrm>
          <a:prstGeom prst="straightConnector1">
            <a:avLst/>
          </a:prstGeom>
          <a:noFill/>
          <a:ln cap="flat" cmpd="sng" w="9525">
            <a:solidFill>
              <a:schemeClr val="lt1"/>
            </a:solidFill>
            <a:prstDash val="solid"/>
            <a:round/>
            <a:headEnd len="sm" w="sm" type="none"/>
            <a:tailEnd len="sm" w="sm" type="none"/>
          </a:ln>
        </p:spPr>
      </p:cxnSp>
      <p:sp>
        <p:nvSpPr>
          <p:cNvPr id="221" name="Google Shape;221;p69"/>
          <p:cNvSpPr txBox="1"/>
          <p:nvPr>
            <p:ph type="ctrTitle"/>
          </p:nvPr>
        </p:nvSpPr>
        <p:spPr>
          <a:xfrm>
            <a:off x="5243925" y="445025"/>
            <a:ext cx="3186300" cy="7209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4800">
                <a:solidFill>
                  <a:schemeClr val="dk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2" name="Google Shape;222;p69"/>
          <p:cNvSpPr txBox="1"/>
          <p:nvPr>
            <p:ph idx="1" type="subTitle"/>
          </p:nvPr>
        </p:nvSpPr>
        <p:spPr>
          <a:xfrm>
            <a:off x="5240325" y="2049420"/>
            <a:ext cx="3193500" cy="1121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223" name="Google Shape;223;p69"/>
          <p:cNvCxnSpPr>
            <a:stCxn id="219" idx="3"/>
            <a:endCxn id="219" idx="5"/>
          </p:cNvCxnSpPr>
          <p:nvPr/>
        </p:nvCxnSpPr>
        <p:spPr>
          <a:xfrm rot="10800000">
            <a:off x="2380478" y="2571900"/>
            <a:ext cx="3077100" cy="2571600"/>
          </a:xfrm>
          <a:prstGeom prst="straightConnector1">
            <a:avLst/>
          </a:prstGeom>
          <a:noFill/>
          <a:ln cap="flat" cmpd="sng" w="9525">
            <a:solidFill>
              <a:schemeClr val="lt1"/>
            </a:solidFill>
            <a:prstDash val="solid"/>
            <a:round/>
            <a:headEnd len="sm" w="sm" type="none"/>
            <a:tailEnd len="sm" w="sm" type="none"/>
          </a:ln>
        </p:spPr>
      </p:cxnSp>
      <p:cxnSp>
        <p:nvCxnSpPr>
          <p:cNvPr id="224" name="Google Shape;224;p69"/>
          <p:cNvCxnSpPr/>
          <p:nvPr/>
        </p:nvCxnSpPr>
        <p:spPr>
          <a:xfrm flipH="1">
            <a:off x="1400500" y="4563050"/>
            <a:ext cx="8418900" cy="591900"/>
          </a:xfrm>
          <a:prstGeom prst="straightConnector1">
            <a:avLst/>
          </a:prstGeom>
          <a:noFill/>
          <a:ln cap="flat" cmpd="sng" w="9525">
            <a:solidFill>
              <a:schemeClr val="lt1"/>
            </a:solidFill>
            <a:prstDash val="solid"/>
            <a:round/>
            <a:headEnd len="sm" w="sm" type="none"/>
            <a:tailEnd len="sm" w="sm" type="none"/>
          </a:ln>
        </p:spPr>
      </p:cxnSp>
      <p:sp>
        <p:nvSpPr>
          <p:cNvPr id="225" name="Google Shape;225;p69"/>
          <p:cNvSpPr txBox="1"/>
          <p:nvPr/>
        </p:nvSpPr>
        <p:spPr>
          <a:xfrm>
            <a:off x="5191875" y="3248950"/>
            <a:ext cx="3237000" cy="9450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1400"/>
              <a:buFont typeface="Arial"/>
              <a:buNone/>
            </a:pPr>
            <a:r>
              <a:rPr b="0" i="0" lang="en" sz="1400" u="none" cap="none" strike="noStrike">
                <a:solidFill>
                  <a:schemeClr val="lt1"/>
                </a:solidFill>
                <a:latin typeface="Scope One"/>
                <a:ea typeface="Scope One"/>
                <a:cs typeface="Scope One"/>
                <a:sym typeface="Scope One"/>
              </a:rPr>
              <a:t>CRÉDITS: Ce modèle de présentation a été créé par </a:t>
            </a:r>
            <a:r>
              <a:rPr b="1" i="0" lang="en" sz="1400" u="none" cap="none" strike="noStrike">
                <a:solidFill>
                  <a:schemeClr val="lt1"/>
                </a:solidFill>
                <a:uFill>
                  <a:noFill/>
                </a:uFill>
                <a:latin typeface="Scope One"/>
                <a:ea typeface="Scope One"/>
                <a:cs typeface="Scope One"/>
                <a:sym typeface="Scope One"/>
                <a:hlinkClick r:id="rId2">
                  <a:extLst>
                    <a:ext uri="{A12FA001-AC4F-418D-AE19-62706E023703}">
                      <ahyp:hlinkClr val="tx"/>
                    </a:ext>
                  </a:extLst>
                </a:hlinkClick>
              </a:rPr>
              <a:t>Slidesgo</a:t>
            </a:r>
            <a:r>
              <a:rPr b="0" i="0" lang="en" sz="1400" u="none" cap="none" strike="noStrike">
                <a:solidFill>
                  <a:schemeClr val="lt1"/>
                </a:solidFill>
                <a:latin typeface="Scope One"/>
                <a:ea typeface="Scope One"/>
                <a:cs typeface="Scope One"/>
                <a:sym typeface="Scope One"/>
              </a:rPr>
              <a:t>, comprenant des icônes de </a:t>
            </a:r>
            <a:r>
              <a:rPr b="1" i="0" lang="en" sz="1400" u="none" cap="none" strike="noStrike">
                <a:solidFill>
                  <a:schemeClr val="lt1"/>
                </a:solidFill>
                <a:uFill>
                  <a:noFill/>
                </a:uFill>
                <a:latin typeface="Scope One"/>
                <a:ea typeface="Scope One"/>
                <a:cs typeface="Scope One"/>
                <a:sym typeface="Scope One"/>
                <a:hlinkClick r:id="rId3">
                  <a:extLst>
                    <a:ext uri="{A12FA001-AC4F-418D-AE19-62706E023703}">
                      <ahyp:hlinkClr val="tx"/>
                    </a:ext>
                  </a:extLst>
                </a:hlinkClick>
              </a:rPr>
              <a:t>Flaticon</a:t>
            </a:r>
            <a:r>
              <a:rPr b="0" i="0" lang="en" sz="1400" u="none" cap="none" strike="noStrike">
                <a:solidFill>
                  <a:schemeClr val="lt1"/>
                </a:solidFill>
                <a:latin typeface="Scope One"/>
                <a:ea typeface="Scope One"/>
                <a:cs typeface="Scope One"/>
                <a:sym typeface="Scope One"/>
              </a:rPr>
              <a:t>, des infographies et des images de </a:t>
            </a:r>
            <a:r>
              <a:rPr b="1" i="0" lang="en" sz="1400" u="none" cap="none" strike="noStrike">
                <a:solidFill>
                  <a:schemeClr val="lt1"/>
                </a:solidFill>
                <a:uFill>
                  <a:noFill/>
                </a:uFill>
                <a:latin typeface="Scope One"/>
                <a:ea typeface="Scope One"/>
                <a:cs typeface="Scope One"/>
                <a:sym typeface="Scope One"/>
                <a:hlinkClick r:id="rId4">
                  <a:extLst>
                    <a:ext uri="{A12FA001-AC4F-418D-AE19-62706E023703}">
                      <ahyp:hlinkClr val="tx"/>
                    </a:ext>
                  </a:extLst>
                </a:hlinkClick>
              </a:rPr>
              <a:t>Freepik</a:t>
            </a:r>
            <a:endParaRPr b="1" i="0" sz="1400" u="none" cap="none" strike="noStrike">
              <a:solidFill>
                <a:schemeClr val="lt1"/>
              </a:solidFill>
              <a:latin typeface="Scope One"/>
              <a:ea typeface="Scope One"/>
              <a:cs typeface="Scope One"/>
              <a:sym typeface="Scope On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6" name="Shape 226"/>
        <p:cNvGrpSpPr/>
        <p:nvPr/>
      </p:nvGrpSpPr>
      <p:grpSpPr>
        <a:xfrm>
          <a:off x="0" y="0"/>
          <a:ext cx="0" cy="0"/>
          <a:chOff x="0" y="0"/>
          <a:chExt cx="0" cy="0"/>
        </a:xfrm>
      </p:grpSpPr>
      <p:cxnSp>
        <p:nvCxnSpPr>
          <p:cNvPr id="227" name="Google Shape;227;p70"/>
          <p:cNvCxnSpPr/>
          <p:nvPr/>
        </p:nvCxnSpPr>
        <p:spPr>
          <a:xfrm rot="10800000">
            <a:off x="1838125" y="-56400"/>
            <a:ext cx="7380900" cy="1940700"/>
          </a:xfrm>
          <a:prstGeom prst="straightConnector1">
            <a:avLst/>
          </a:prstGeom>
          <a:noFill/>
          <a:ln cap="flat" cmpd="sng" w="9525">
            <a:solidFill>
              <a:schemeClr val="lt1"/>
            </a:solidFill>
            <a:prstDash val="solid"/>
            <a:round/>
            <a:headEnd len="sm" w="sm" type="none"/>
            <a:tailEnd len="sm" w="sm" type="none"/>
          </a:ln>
        </p:spPr>
      </p:cxnSp>
      <p:cxnSp>
        <p:nvCxnSpPr>
          <p:cNvPr id="228" name="Google Shape;228;p70"/>
          <p:cNvCxnSpPr/>
          <p:nvPr/>
        </p:nvCxnSpPr>
        <p:spPr>
          <a:xfrm rot="10800000">
            <a:off x="-32222" y="1362350"/>
            <a:ext cx="4089300" cy="3789300"/>
          </a:xfrm>
          <a:prstGeom prst="straightConnector1">
            <a:avLst/>
          </a:prstGeom>
          <a:noFill/>
          <a:ln cap="flat" cmpd="sng" w="9525">
            <a:solidFill>
              <a:schemeClr val="lt1"/>
            </a:solidFill>
            <a:prstDash val="solid"/>
            <a:round/>
            <a:headEnd len="sm" w="sm" type="none"/>
            <a:tailEnd len="sm" w="sm" type="none"/>
          </a:ln>
        </p:spPr>
      </p:cxnSp>
      <p:cxnSp>
        <p:nvCxnSpPr>
          <p:cNvPr id="229" name="Google Shape;229;p70"/>
          <p:cNvCxnSpPr/>
          <p:nvPr/>
        </p:nvCxnSpPr>
        <p:spPr>
          <a:xfrm flipH="1">
            <a:off x="150" y="4280875"/>
            <a:ext cx="9238800" cy="8823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4" name="Shape 24"/>
        <p:cNvGrpSpPr/>
        <p:nvPr/>
      </p:nvGrpSpPr>
      <p:grpSpPr>
        <a:xfrm>
          <a:off x="0" y="0"/>
          <a:ext cx="0" cy="0"/>
          <a:chOff x="0" y="0"/>
          <a:chExt cx="0" cy="0"/>
        </a:xfrm>
      </p:grpSpPr>
      <p:sp>
        <p:nvSpPr>
          <p:cNvPr id="25" name="Google Shape;25;p48"/>
          <p:cNvSpPr/>
          <p:nvPr/>
        </p:nvSpPr>
        <p:spPr>
          <a:xfrm flipH="1">
            <a:off x="3095425" y="0"/>
            <a:ext cx="9618000" cy="5143500"/>
          </a:xfrm>
          <a:prstGeom prst="parallelogram">
            <a:avLst>
              <a:gd fmla="val 29153"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8"/>
          <p:cNvSpPr txBox="1"/>
          <p:nvPr>
            <p:ph type="title"/>
          </p:nvPr>
        </p:nvSpPr>
        <p:spPr>
          <a:xfrm>
            <a:off x="720000" y="1471900"/>
            <a:ext cx="26226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7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48"/>
          <p:cNvSpPr txBox="1"/>
          <p:nvPr>
            <p:ph idx="2" type="title"/>
          </p:nvPr>
        </p:nvSpPr>
        <p:spPr>
          <a:xfrm>
            <a:off x="720000" y="1151800"/>
            <a:ext cx="646200" cy="32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48"/>
          <p:cNvSpPr txBox="1"/>
          <p:nvPr>
            <p:ph idx="1" type="subTitle"/>
          </p:nvPr>
        </p:nvSpPr>
        <p:spPr>
          <a:xfrm>
            <a:off x="720000" y="1795900"/>
            <a:ext cx="26226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8"/>
          <p:cNvSpPr txBox="1"/>
          <p:nvPr>
            <p:ph idx="3" type="title"/>
          </p:nvPr>
        </p:nvSpPr>
        <p:spPr>
          <a:xfrm>
            <a:off x="720000" y="445025"/>
            <a:ext cx="4149300" cy="572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48"/>
          <p:cNvSpPr txBox="1"/>
          <p:nvPr>
            <p:ph idx="4" type="title"/>
          </p:nvPr>
        </p:nvSpPr>
        <p:spPr>
          <a:xfrm>
            <a:off x="720000" y="2656650"/>
            <a:ext cx="30531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7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48"/>
          <p:cNvSpPr txBox="1"/>
          <p:nvPr>
            <p:ph idx="5" type="title"/>
          </p:nvPr>
        </p:nvSpPr>
        <p:spPr>
          <a:xfrm>
            <a:off x="720000" y="2336550"/>
            <a:ext cx="646200" cy="32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48"/>
          <p:cNvSpPr txBox="1"/>
          <p:nvPr>
            <p:ph idx="6" type="subTitle"/>
          </p:nvPr>
        </p:nvSpPr>
        <p:spPr>
          <a:xfrm>
            <a:off x="720000" y="2980650"/>
            <a:ext cx="26226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8"/>
          <p:cNvSpPr txBox="1"/>
          <p:nvPr>
            <p:ph idx="7" type="title"/>
          </p:nvPr>
        </p:nvSpPr>
        <p:spPr>
          <a:xfrm>
            <a:off x="720000" y="3891200"/>
            <a:ext cx="26226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7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48"/>
          <p:cNvSpPr txBox="1"/>
          <p:nvPr>
            <p:ph idx="8" type="title"/>
          </p:nvPr>
        </p:nvSpPr>
        <p:spPr>
          <a:xfrm>
            <a:off x="720000" y="3571100"/>
            <a:ext cx="646200" cy="32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48"/>
          <p:cNvSpPr txBox="1"/>
          <p:nvPr>
            <p:ph idx="9" type="subTitle"/>
          </p:nvPr>
        </p:nvSpPr>
        <p:spPr>
          <a:xfrm>
            <a:off x="720000" y="4215200"/>
            <a:ext cx="26226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8"/>
          <p:cNvSpPr txBox="1"/>
          <p:nvPr>
            <p:ph idx="13" type="title"/>
          </p:nvPr>
        </p:nvSpPr>
        <p:spPr>
          <a:xfrm>
            <a:off x="4582200" y="1471900"/>
            <a:ext cx="26226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7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48"/>
          <p:cNvSpPr txBox="1"/>
          <p:nvPr>
            <p:ph idx="14" type="title"/>
          </p:nvPr>
        </p:nvSpPr>
        <p:spPr>
          <a:xfrm>
            <a:off x="4582200" y="1151800"/>
            <a:ext cx="646200" cy="32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8" name="Google Shape;38;p48"/>
          <p:cNvSpPr txBox="1"/>
          <p:nvPr>
            <p:ph idx="15" type="subTitle"/>
          </p:nvPr>
        </p:nvSpPr>
        <p:spPr>
          <a:xfrm>
            <a:off x="4582200" y="1795900"/>
            <a:ext cx="26226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8"/>
          <p:cNvSpPr txBox="1"/>
          <p:nvPr>
            <p:ph idx="16" type="title"/>
          </p:nvPr>
        </p:nvSpPr>
        <p:spPr>
          <a:xfrm>
            <a:off x="4582200" y="2656650"/>
            <a:ext cx="26226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7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48"/>
          <p:cNvSpPr txBox="1"/>
          <p:nvPr>
            <p:ph idx="17" type="title"/>
          </p:nvPr>
        </p:nvSpPr>
        <p:spPr>
          <a:xfrm>
            <a:off x="4582200" y="2336550"/>
            <a:ext cx="646200" cy="32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 name="Google Shape;41;p48"/>
          <p:cNvSpPr txBox="1"/>
          <p:nvPr>
            <p:ph idx="18" type="subTitle"/>
          </p:nvPr>
        </p:nvSpPr>
        <p:spPr>
          <a:xfrm>
            <a:off x="4582200" y="2980650"/>
            <a:ext cx="26226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8"/>
          <p:cNvSpPr txBox="1"/>
          <p:nvPr>
            <p:ph idx="19" type="title"/>
          </p:nvPr>
        </p:nvSpPr>
        <p:spPr>
          <a:xfrm>
            <a:off x="4582200" y="3891200"/>
            <a:ext cx="26226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7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48"/>
          <p:cNvSpPr txBox="1"/>
          <p:nvPr>
            <p:ph idx="20" type="title"/>
          </p:nvPr>
        </p:nvSpPr>
        <p:spPr>
          <a:xfrm>
            <a:off x="4582200" y="3571100"/>
            <a:ext cx="646200" cy="32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8"/>
          <p:cNvSpPr txBox="1"/>
          <p:nvPr>
            <p:ph idx="21" type="subTitle"/>
          </p:nvPr>
        </p:nvSpPr>
        <p:spPr>
          <a:xfrm>
            <a:off x="4582200" y="4215200"/>
            <a:ext cx="26226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45" name="Google Shape;45;p48"/>
          <p:cNvCxnSpPr/>
          <p:nvPr/>
        </p:nvCxnSpPr>
        <p:spPr>
          <a:xfrm flipH="1" rot="10800000">
            <a:off x="-1015800" y="-6950"/>
            <a:ext cx="6730800" cy="522900"/>
          </a:xfrm>
          <a:prstGeom prst="straightConnector1">
            <a:avLst/>
          </a:prstGeom>
          <a:noFill/>
          <a:ln cap="flat" cmpd="sng" w="9525">
            <a:solidFill>
              <a:schemeClr val="lt1"/>
            </a:solidFill>
            <a:prstDash val="solid"/>
            <a:round/>
            <a:headEnd len="sm" w="sm" type="none"/>
            <a:tailEnd len="sm" w="sm" type="none"/>
          </a:ln>
        </p:spPr>
      </p:cxnSp>
      <p:cxnSp>
        <p:nvCxnSpPr>
          <p:cNvPr id="46" name="Google Shape;46;p48"/>
          <p:cNvCxnSpPr/>
          <p:nvPr/>
        </p:nvCxnSpPr>
        <p:spPr>
          <a:xfrm>
            <a:off x="-473675" y="4642975"/>
            <a:ext cx="8096700" cy="12294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cxnSp>
        <p:nvCxnSpPr>
          <p:cNvPr id="48" name="Google Shape;48;p49"/>
          <p:cNvCxnSpPr/>
          <p:nvPr/>
        </p:nvCxnSpPr>
        <p:spPr>
          <a:xfrm rot="10800000">
            <a:off x="1394700" y="-80550"/>
            <a:ext cx="5208000" cy="4619400"/>
          </a:xfrm>
          <a:prstGeom prst="straightConnector1">
            <a:avLst/>
          </a:prstGeom>
          <a:noFill/>
          <a:ln cap="flat" cmpd="sng" w="9525">
            <a:solidFill>
              <a:schemeClr val="lt1"/>
            </a:solidFill>
            <a:prstDash val="solid"/>
            <a:round/>
            <a:headEnd len="sm" w="sm" type="none"/>
            <a:tailEnd len="sm" w="sm" type="none"/>
          </a:ln>
        </p:spPr>
      </p:cxnSp>
      <p:cxnSp>
        <p:nvCxnSpPr>
          <p:cNvPr id="49" name="Google Shape;49;p49"/>
          <p:cNvCxnSpPr/>
          <p:nvPr/>
        </p:nvCxnSpPr>
        <p:spPr>
          <a:xfrm flipH="1">
            <a:off x="-1125" y="1394700"/>
            <a:ext cx="7353600" cy="1302300"/>
          </a:xfrm>
          <a:prstGeom prst="straightConnector1">
            <a:avLst/>
          </a:prstGeom>
          <a:noFill/>
          <a:ln cap="flat" cmpd="sng" w="9525">
            <a:solidFill>
              <a:schemeClr val="lt1"/>
            </a:solidFill>
            <a:prstDash val="solid"/>
            <a:round/>
            <a:headEnd len="sm" w="sm" type="none"/>
            <a:tailEnd len="sm" w="sm" type="none"/>
          </a:ln>
        </p:spPr>
      </p:cxnSp>
      <p:cxnSp>
        <p:nvCxnSpPr>
          <p:cNvPr id="50" name="Google Shape;50;p49"/>
          <p:cNvCxnSpPr/>
          <p:nvPr/>
        </p:nvCxnSpPr>
        <p:spPr>
          <a:xfrm flipH="1">
            <a:off x="-107" y="2571750"/>
            <a:ext cx="5911500" cy="1495800"/>
          </a:xfrm>
          <a:prstGeom prst="straightConnector1">
            <a:avLst/>
          </a:prstGeom>
          <a:noFill/>
          <a:ln cap="flat" cmpd="sng" w="9525">
            <a:solidFill>
              <a:schemeClr val="lt1"/>
            </a:solidFill>
            <a:prstDash val="solid"/>
            <a:round/>
            <a:headEnd len="sm" w="sm" type="none"/>
            <a:tailEnd len="sm" w="sm" type="none"/>
          </a:ln>
        </p:spPr>
      </p:cxnSp>
      <p:cxnSp>
        <p:nvCxnSpPr>
          <p:cNvPr id="51" name="Google Shape;51;p49"/>
          <p:cNvCxnSpPr/>
          <p:nvPr/>
        </p:nvCxnSpPr>
        <p:spPr>
          <a:xfrm rot="10800000">
            <a:off x="556250" y="-8075"/>
            <a:ext cx="3498900" cy="5208000"/>
          </a:xfrm>
          <a:prstGeom prst="straightConnector1">
            <a:avLst/>
          </a:prstGeom>
          <a:noFill/>
          <a:ln cap="flat" cmpd="sng" w="9525">
            <a:solidFill>
              <a:schemeClr val="lt1"/>
            </a:solidFill>
            <a:prstDash val="solid"/>
            <a:round/>
            <a:headEnd len="sm" w="sm" type="none"/>
            <a:tailEnd len="sm" w="sm" type="none"/>
          </a:ln>
        </p:spPr>
      </p:cxnSp>
      <p:sp>
        <p:nvSpPr>
          <p:cNvPr id="52" name="Google Shape;52;p49"/>
          <p:cNvSpPr/>
          <p:nvPr/>
        </p:nvSpPr>
        <p:spPr>
          <a:xfrm>
            <a:off x="710600" y="774000"/>
            <a:ext cx="4345500" cy="3595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9"/>
          <p:cNvSpPr txBox="1"/>
          <p:nvPr>
            <p:ph type="title"/>
          </p:nvPr>
        </p:nvSpPr>
        <p:spPr>
          <a:xfrm>
            <a:off x="1019900" y="2112750"/>
            <a:ext cx="3726900" cy="104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4" name="Google Shape;54;p49"/>
          <p:cNvSpPr txBox="1"/>
          <p:nvPr>
            <p:ph idx="2" type="title"/>
          </p:nvPr>
        </p:nvSpPr>
        <p:spPr>
          <a:xfrm>
            <a:off x="1024800" y="1076025"/>
            <a:ext cx="14325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7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5" name="Google Shape;55;p49"/>
          <p:cNvSpPr txBox="1"/>
          <p:nvPr>
            <p:ph idx="1" type="subTitle"/>
          </p:nvPr>
        </p:nvSpPr>
        <p:spPr>
          <a:xfrm>
            <a:off x="1023999" y="3354075"/>
            <a:ext cx="36471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56" name="Shape 56"/>
        <p:cNvGrpSpPr/>
        <p:nvPr/>
      </p:nvGrpSpPr>
      <p:grpSpPr>
        <a:xfrm>
          <a:off x="0" y="0"/>
          <a:ext cx="0" cy="0"/>
          <a:chOff x="0" y="0"/>
          <a:chExt cx="0" cy="0"/>
        </a:xfrm>
      </p:grpSpPr>
      <p:sp>
        <p:nvSpPr>
          <p:cNvPr id="57" name="Google Shape;57;p50"/>
          <p:cNvSpPr txBox="1"/>
          <p:nvPr>
            <p:ph type="title"/>
          </p:nvPr>
        </p:nvSpPr>
        <p:spPr>
          <a:xfrm>
            <a:off x="720000" y="445025"/>
            <a:ext cx="77040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 name="Google Shape;58;p50"/>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AutoNum type="arabicPeriod"/>
              <a:defRPr sz="1100">
                <a:solidFill>
                  <a:schemeClr val="dk1"/>
                </a:solidFill>
              </a:defRPr>
            </a:lvl1pPr>
            <a:lvl2pPr indent="-317500" lvl="1" marL="914400" algn="l">
              <a:lnSpc>
                <a:spcPct val="115000"/>
              </a:lnSpc>
              <a:spcBef>
                <a:spcPts val="0"/>
              </a:spcBef>
              <a:spcAft>
                <a:spcPts val="0"/>
              </a:spcAft>
              <a:buClr>
                <a:schemeClr val="dk1"/>
              </a:buClr>
              <a:buSzPts val="1400"/>
              <a:buAutoNum type="alphaLcPeriod"/>
              <a:defRPr>
                <a:solidFill>
                  <a:schemeClr val="dk1"/>
                </a:solidFill>
              </a:defRPr>
            </a:lvl2pPr>
            <a:lvl3pPr indent="-317500" lvl="2" marL="1371600" algn="l">
              <a:lnSpc>
                <a:spcPct val="115000"/>
              </a:lnSpc>
              <a:spcBef>
                <a:spcPts val="0"/>
              </a:spcBef>
              <a:spcAft>
                <a:spcPts val="0"/>
              </a:spcAft>
              <a:buClr>
                <a:schemeClr val="dk1"/>
              </a:buClr>
              <a:buSzPts val="1400"/>
              <a:buAutoNum type="romanLcPeriod"/>
              <a:defRPr>
                <a:solidFill>
                  <a:schemeClr val="dk1"/>
                </a:solidFill>
              </a:defRPr>
            </a:lvl3pPr>
            <a:lvl4pPr indent="-317500" lvl="3" marL="1828800" algn="l">
              <a:lnSpc>
                <a:spcPct val="115000"/>
              </a:lnSpc>
              <a:spcBef>
                <a:spcPts val="0"/>
              </a:spcBef>
              <a:spcAft>
                <a:spcPts val="0"/>
              </a:spcAft>
              <a:buClr>
                <a:schemeClr val="dk1"/>
              </a:buClr>
              <a:buSzPts val="1400"/>
              <a:buAutoNum type="arabicPeriod"/>
              <a:defRPr>
                <a:solidFill>
                  <a:schemeClr val="dk1"/>
                </a:solidFill>
              </a:defRPr>
            </a:lvl4pPr>
            <a:lvl5pPr indent="-317500" lvl="4" marL="2286000" algn="l">
              <a:lnSpc>
                <a:spcPct val="115000"/>
              </a:lnSpc>
              <a:spcBef>
                <a:spcPts val="0"/>
              </a:spcBef>
              <a:spcAft>
                <a:spcPts val="0"/>
              </a:spcAft>
              <a:buClr>
                <a:schemeClr val="dk1"/>
              </a:buClr>
              <a:buSzPts val="1400"/>
              <a:buAutoNum type="alphaLcPeriod"/>
              <a:defRPr>
                <a:solidFill>
                  <a:schemeClr val="dk1"/>
                </a:solidFill>
              </a:defRPr>
            </a:lvl5pPr>
            <a:lvl6pPr indent="-317500" lvl="5" marL="2743200" algn="l">
              <a:lnSpc>
                <a:spcPct val="115000"/>
              </a:lnSpc>
              <a:spcBef>
                <a:spcPts val="0"/>
              </a:spcBef>
              <a:spcAft>
                <a:spcPts val="0"/>
              </a:spcAft>
              <a:buClr>
                <a:schemeClr val="dk1"/>
              </a:buClr>
              <a:buSzPts val="1400"/>
              <a:buAutoNum type="romanLcPeriod"/>
              <a:defRPr>
                <a:solidFill>
                  <a:schemeClr val="dk1"/>
                </a:solidFill>
              </a:defRPr>
            </a:lvl6pPr>
            <a:lvl7pPr indent="-317500" lvl="6" marL="3200400" algn="l">
              <a:lnSpc>
                <a:spcPct val="115000"/>
              </a:lnSpc>
              <a:spcBef>
                <a:spcPts val="0"/>
              </a:spcBef>
              <a:spcAft>
                <a:spcPts val="0"/>
              </a:spcAft>
              <a:buClr>
                <a:schemeClr val="dk1"/>
              </a:buClr>
              <a:buSzPts val="1400"/>
              <a:buAutoNum type="arabicPeriod"/>
              <a:defRPr>
                <a:solidFill>
                  <a:schemeClr val="dk1"/>
                </a:solidFill>
              </a:defRPr>
            </a:lvl7pPr>
            <a:lvl8pPr indent="-317500" lvl="7" marL="3657600" algn="l">
              <a:lnSpc>
                <a:spcPct val="115000"/>
              </a:lnSpc>
              <a:spcBef>
                <a:spcPts val="0"/>
              </a:spcBef>
              <a:spcAft>
                <a:spcPts val="0"/>
              </a:spcAft>
              <a:buClr>
                <a:schemeClr val="dk1"/>
              </a:buClr>
              <a:buSzPts val="1400"/>
              <a:buAutoNum type="alphaLcPeriod"/>
              <a:defRPr>
                <a:solidFill>
                  <a:schemeClr val="dk1"/>
                </a:solidFill>
              </a:defRPr>
            </a:lvl8pPr>
            <a:lvl9pPr indent="-317500" lvl="8" marL="4114800" algn="l">
              <a:lnSpc>
                <a:spcPct val="115000"/>
              </a:lnSpc>
              <a:spcBef>
                <a:spcPts val="0"/>
              </a:spcBef>
              <a:spcAft>
                <a:spcPts val="0"/>
              </a:spcAft>
              <a:buClr>
                <a:schemeClr val="dk1"/>
              </a:buClr>
              <a:buSzPts val="1400"/>
              <a:buAutoNum type="romanLcPeriod"/>
              <a:defRPr>
                <a:solidFill>
                  <a:schemeClr val="dk1"/>
                </a:solidFill>
              </a:defRPr>
            </a:lvl9pPr>
          </a:lstStyle>
          <a:p/>
        </p:txBody>
      </p:sp>
      <p:sp>
        <p:nvSpPr>
          <p:cNvPr id="59" name="Google Shape;59;p50"/>
          <p:cNvSpPr/>
          <p:nvPr/>
        </p:nvSpPr>
        <p:spPr>
          <a:xfrm flipH="1">
            <a:off x="7623025" y="-64475"/>
            <a:ext cx="9956400" cy="5143500"/>
          </a:xfrm>
          <a:prstGeom prst="parallelogram">
            <a:avLst>
              <a:gd fmla="val 3696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 name="Google Shape;60;p50"/>
          <p:cNvCxnSpPr/>
          <p:nvPr/>
        </p:nvCxnSpPr>
        <p:spPr>
          <a:xfrm rot="10800000">
            <a:off x="7806250" y="445150"/>
            <a:ext cx="3190200" cy="4456500"/>
          </a:xfrm>
          <a:prstGeom prst="straightConnector1">
            <a:avLst/>
          </a:prstGeom>
          <a:noFill/>
          <a:ln cap="flat" cmpd="sng" w="9525">
            <a:solidFill>
              <a:schemeClr val="lt1"/>
            </a:solidFill>
            <a:prstDash val="solid"/>
            <a:round/>
            <a:headEnd len="sm" w="sm" type="none"/>
            <a:tailEnd len="sm" w="sm" type="none"/>
          </a:ln>
        </p:spPr>
      </p:cxnSp>
      <p:cxnSp>
        <p:nvCxnSpPr>
          <p:cNvPr id="61" name="Google Shape;61;p50"/>
          <p:cNvCxnSpPr/>
          <p:nvPr/>
        </p:nvCxnSpPr>
        <p:spPr>
          <a:xfrm rot="10800000">
            <a:off x="7623025" y="0"/>
            <a:ext cx="7231500" cy="1876200"/>
          </a:xfrm>
          <a:prstGeom prst="straightConnector1">
            <a:avLst/>
          </a:prstGeom>
          <a:noFill/>
          <a:ln cap="flat" cmpd="sng" w="9525">
            <a:solidFill>
              <a:schemeClr val="lt1"/>
            </a:solidFill>
            <a:prstDash val="solid"/>
            <a:round/>
            <a:headEnd len="sm" w="sm" type="none"/>
            <a:tailEnd len="sm" w="sm" type="none"/>
          </a:ln>
        </p:spPr>
      </p:cxnSp>
      <p:cxnSp>
        <p:nvCxnSpPr>
          <p:cNvPr id="62" name="Google Shape;62;p50"/>
          <p:cNvCxnSpPr>
            <a:stCxn id="59" idx="1"/>
            <a:endCxn id="59" idx="2"/>
          </p:cNvCxnSpPr>
          <p:nvPr/>
        </p:nvCxnSpPr>
        <p:spPr>
          <a:xfrm flipH="1">
            <a:off x="8573503" y="-64475"/>
            <a:ext cx="3077100" cy="25719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dk2"/>
        </a:solidFill>
      </p:bgPr>
    </p:bg>
    <p:spTree>
      <p:nvGrpSpPr>
        <p:cNvPr id="63" name="Shape 63"/>
        <p:cNvGrpSpPr/>
        <p:nvPr/>
      </p:nvGrpSpPr>
      <p:grpSpPr>
        <a:xfrm>
          <a:off x="0" y="0"/>
          <a:ext cx="0" cy="0"/>
          <a:chOff x="0" y="0"/>
          <a:chExt cx="0" cy="0"/>
        </a:xfrm>
      </p:grpSpPr>
      <p:cxnSp>
        <p:nvCxnSpPr>
          <p:cNvPr id="64" name="Google Shape;64;p51"/>
          <p:cNvCxnSpPr/>
          <p:nvPr/>
        </p:nvCxnSpPr>
        <p:spPr>
          <a:xfrm>
            <a:off x="-12297" y="3222475"/>
            <a:ext cx="7380900" cy="1940700"/>
          </a:xfrm>
          <a:prstGeom prst="straightConnector1">
            <a:avLst/>
          </a:prstGeom>
          <a:noFill/>
          <a:ln cap="flat" cmpd="sng" w="9525">
            <a:solidFill>
              <a:schemeClr val="dk1"/>
            </a:solidFill>
            <a:prstDash val="solid"/>
            <a:round/>
            <a:headEnd len="sm" w="sm" type="none"/>
            <a:tailEnd len="sm" w="sm" type="none"/>
          </a:ln>
        </p:spPr>
      </p:cxnSp>
      <p:cxnSp>
        <p:nvCxnSpPr>
          <p:cNvPr id="65" name="Google Shape;65;p51"/>
          <p:cNvCxnSpPr/>
          <p:nvPr/>
        </p:nvCxnSpPr>
        <p:spPr>
          <a:xfrm>
            <a:off x="5149650" y="-44875"/>
            <a:ext cx="4089300" cy="3789300"/>
          </a:xfrm>
          <a:prstGeom prst="straightConnector1">
            <a:avLst/>
          </a:prstGeom>
          <a:noFill/>
          <a:ln cap="flat" cmpd="sng" w="9525">
            <a:solidFill>
              <a:schemeClr val="dk1"/>
            </a:solidFill>
            <a:prstDash val="solid"/>
            <a:round/>
            <a:headEnd len="sm" w="sm" type="none"/>
            <a:tailEnd len="sm" w="sm" type="none"/>
          </a:ln>
        </p:spPr>
      </p:cxnSp>
      <p:cxnSp>
        <p:nvCxnSpPr>
          <p:cNvPr id="66" name="Google Shape;66;p51"/>
          <p:cNvCxnSpPr/>
          <p:nvPr/>
        </p:nvCxnSpPr>
        <p:spPr>
          <a:xfrm flipH="1" rot="10800000">
            <a:off x="3" y="1048075"/>
            <a:ext cx="9238800" cy="8823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7" name="Shape 6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68" name="Shape 68"/>
        <p:cNvGrpSpPr/>
        <p:nvPr/>
      </p:nvGrpSpPr>
      <p:grpSpPr>
        <a:xfrm>
          <a:off x="0" y="0"/>
          <a:ext cx="0" cy="0"/>
          <a:chOff x="0" y="0"/>
          <a:chExt cx="0" cy="0"/>
        </a:xfrm>
      </p:grpSpPr>
      <p:sp>
        <p:nvSpPr>
          <p:cNvPr id="69" name="Google Shape;69;p53"/>
          <p:cNvSpPr txBox="1"/>
          <p:nvPr>
            <p:ph idx="1" type="subTitle"/>
          </p:nvPr>
        </p:nvSpPr>
        <p:spPr>
          <a:xfrm>
            <a:off x="720000" y="2225075"/>
            <a:ext cx="2520900" cy="164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70" name="Google Shape;70;p53"/>
          <p:cNvSpPr txBox="1"/>
          <p:nvPr>
            <p:ph type="title"/>
          </p:nvPr>
        </p:nvSpPr>
        <p:spPr>
          <a:xfrm>
            <a:off x="715100" y="1652375"/>
            <a:ext cx="2520900" cy="572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71" name="Google Shape;71;p53"/>
          <p:cNvCxnSpPr/>
          <p:nvPr/>
        </p:nvCxnSpPr>
        <p:spPr>
          <a:xfrm flipH="1">
            <a:off x="-67500" y="-306350"/>
            <a:ext cx="1018800" cy="5653200"/>
          </a:xfrm>
          <a:prstGeom prst="straightConnector1">
            <a:avLst/>
          </a:prstGeom>
          <a:noFill/>
          <a:ln cap="flat" cmpd="sng" w="9525">
            <a:solidFill>
              <a:schemeClr val="lt1"/>
            </a:solidFill>
            <a:prstDash val="solid"/>
            <a:round/>
            <a:headEnd len="sm" w="sm" type="none"/>
            <a:tailEnd len="sm" w="sm" type="none"/>
          </a:ln>
        </p:spPr>
      </p:cxnSp>
      <p:cxnSp>
        <p:nvCxnSpPr>
          <p:cNvPr id="72" name="Google Shape;72;p53"/>
          <p:cNvCxnSpPr/>
          <p:nvPr/>
        </p:nvCxnSpPr>
        <p:spPr>
          <a:xfrm rot="10800000">
            <a:off x="3556575" y="-24150"/>
            <a:ext cx="693300" cy="5191800"/>
          </a:xfrm>
          <a:prstGeom prst="straightConnector1">
            <a:avLst/>
          </a:prstGeom>
          <a:noFill/>
          <a:ln cap="flat" cmpd="sng" w="9525">
            <a:solidFill>
              <a:schemeClr val="lt1"/>
            </a:solidFill>
            <a:prstDash val="solid"/>
            <a:round/>
            <a:headEnd len="sm" w="sm" type="none"/>
            <a:tailEnd len="sm" w="sm" type="none"/>
          </a:ln>
        </p:spPr>
      </p:cxnSp>
      <p:cxnSp>
        <p:nvCxnSpPr>
          <p:cNvPr id="73" name="Google Shape;73;p53"/>
          <p:cNvCxnSpPr/>
          <p:nvPr/>
        </p:nvCxnSpPr>
        <p:spPr>
          <a:xfrm>
            <a:off x="-67652" y="3514750"/>
            <a:ext cx="9279300" cy="1765800"/>
          </a:xfrm>
          <a:prstGeom prst="straightConnector1">
            <a:avLst/>
          </a:prstGeom>
          <a:noFill/>
          <a:ln cap="flat" cmpd="sng" w="9525">
            <a:solidFill>
              <a:schemeClr val="lt1"/>
            </a:solidFill>
            <a:prstDash val="solid"/>
            <a:round/>
            <a:headEnd len="sm" w="sm" type="none"/>
            <a:tailEnd len="sm" w="sm" type="none"/>
          </a:ln>
        </p:spPr>
      </p:cxnSp>
      <p:cxnSp>
        <p:nvCxnSpPr>
          <p:cNvPr id="74" name="Google Shape;74;p53"/>
          <p:cNvCxnSpPr/>
          <p:nvPr/>
        </p:nvCxnSpPr>
        <p:spPr>
          <a:xfrm flipH="1" rot="10800000">
            <a:off x="7996760" y="-21750"/>
            <a:ext cx="964500" cy="5187000"/>
          </a:xfrm>
          <a:prstGeom prst="straightConnector1">
            <a:avLst/>
          </a:prstGeom>
          <a:noFill/>
          <a:ln cap="flat" cmpd="sng" w="9525">
            <a:solidFill>
              <a:schemeClr val="lt1"/>
            </a:solidFill>
            <a:prstDash val="solid"/>
            <a:round/>
            <a:headEnd len="sm" w="sm" type="none"/>
            <a:tailEnd len="sm" w="sm" type="none"/>
          </a:ln>
        </p:spPr>
      </p:cxnSp>
      <p:sp>
        <p:nvSpPr>
          <p:cNvPr id="75" name="Google Shape;75;p53"/>
          <p:cNvSpPr/>
          <p:nvPr/>
        </p:nvSpPr>
        <p:spPr>
          <a:xfrm rot="10800000">
            <a:off x="7996750" y="-2773175"/>
            <a:ext cx="2805300" cy="9198600"/>
          </a:xfrm>
          <a:prstGeom prst="parallelogram">
            <a:avLst>
              <a:gd fmla="val 29153"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54"/>
          <p:cNvSpPr/>
          <p:nvPr/>
        </p:nvSpPr>
        <p:spPr>
          <a:xfrm rot="5400000">
            <a:off x="3169350" y="-4026650"/>
            <a:ext cx="2805300" cy="9198600"/>
          </a:xfrm>
          <a:prstGeom prst="parallelogram">
            <a:avLst>
              <a:gd fmla="val 2915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 name="Google Shape;78;p54"/>
          <p:cNvCxnSpPr/>
          <p:nvPr/>
        </p:nvCxnSpPr>
        <p:spPr>
          <a:xfrm flipH="1">
            <a:off x="-27300" y="-731375"/>
            <a:ext cx="9198600" cy="1876200"/>
          </a:xfrm>
          <a:prstGeom prst="straightConnector1">
            <a:avLst/>
          </a:prstGeom>
          <a:noFill/>
          <a:ln cap="flat" cmpd="sng" w="9525">
            <a:solidFill>
              <a:schemeClr val="lt1"/>
            </a:solidFill>
            <a:prstDash val="solid"/>
            <a:round/>
            <a:headEnd len="sm" w="sm" type="none"/>
            <a:tailEnd len="sm" w="sm" type="none"/>
          </a:ln>
        </p:spPr>
      </p:cxnSp>
      <p:cxnSp>
        <p:nvCxnSpPr>
          <p:cNvPr id="79" name="Google Shape;79;p54"/>
          <p:cNvCxnSpPr/>
          <p:nvPr/>
        </p:nvCxnSpPr>
        <p:spPr>
          <a:xfrm rot="10800000">
            <a:off x="5257203" y="-596600"/>
            <a:ext cx="3914100" cy="2571900"/>
          </a:xfrm>
          <a:prstGeom prst="straightConnector1">
            <a:avLst/>
          </a:prstGeom>
          <a:noFill/>
          <a:ln cap="flat" cmpd="sng" w="9525">
            <a:solidFill>
              <a:schemeClr val="lt1"/>
            </a:solidFill>
            <a:prstDash val="solid"/>
            <a:round/>
            <a:headEnd len="sm" w="sm" type="none"/>
            <a:tailEnd len="sm" w="sm" type="none"/>
          </a:ln>
        </p:spPr>
      </p:cxnSp>
      <p:cxnSp>
        <p:nvCxnSpPr>
          <p:cNvPr id="80" name="Google Shape;80;p54"/>
          <p:cNvCxnSpPr/>
          <p:nvPr/>
        </p:nvCxnSpPr>
        <p:spPr>
          <a:xfrm flipH="1">
            <a:off x="-27375" y="-733625"/>
            <a:ext cx="1567200" cy="1723500"/>
          </a:xfrm>
          <a:prstGeom prst="straightConnector1">
            <a:avLst/>
          </a:prstGeom>
          <a:noFill/>
          <a:ln cap="flat" cmpd="sng" w="9525">
            <a:solidFill>
              <a:schemeClr val="lt1"/>
            </a:solidFill>
            <a:prstDash val="solid"/>
            <a:round/>
            <a:headEnd len="sm" w="sm" type="none"/>
            <a:tailEnd len="sm" w="sm" type="none"/>
          </a:ln>
        </p:spPr>
      </p:cxnSp>
      <p:sp>
        <p:nvSpPr>
          <p:cNvPr id="81" name="Google Shape;81;p54"/>
          <p:cNvSpPr txBox="1"/>
          <p:nvPr>
            <p:ph type="title"/>
          </p:nvPr>
        </p:nvSpPr>
        <p:spPr>
          <a:xfrm>
            <a:off x="720000" y="445025"/>
            <a:ext cx="7704000" cy="572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Open Sans"/>
              <a:buNone/>
              <a:defRPr b="1" i="0" sz="28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2800"/>
              <a:buFont typeface="Open Sans"/>
              <a:buNone/>
              <a:defRPr b="1" i="0" sz="2800" u="none" cap="none" strike="noStrike">
                <a:solidFill>
                  <a:schemeClr val="lt1"/>
                </a:solidFill>
                <a:latin typeface="Open Sans"/>
                <a:ea typeface="Open Sans"/>
                <a:cs typeface="Open Sans"/>
                <a:sym typeface="Open Sans"/>
              </a:defRPr>
            </a:lvl2pPr>
            <a:lvl3pPr lvl="2" marR="0" rtl="0" algn="l">
              <a:lnSpc>
                <a:spcPct val="100000"/>
              </a:lnSpc>
              <a:spcBef>
                <a:spcPts val="0"/>
              </a:spcBef>
              <a:spcAft>
                <a:spcPts val="0"/>
              </a:spcAft>
              <a:buClr>
                <a:schemeClr val="lt1"/>
              </a:buClr>
              <a:buSzPts val="2800"/>
              <a:buFont typeface="Open Sans"/>
              <a:buNone/>
              <a:defRPr b="1" i="0" sz="2800" u="none" cap="none" strike="noStrike">
                <a:solidFill>
                  <a:schemeClr val="lt1"/>
                </a:solidFill>
                <a:latin typeface="Open Sans"/>
                <a:ea typeface="Open Sans"/>
                <a:cs typeface="Open Sans"/>
                <a:sym typeface="Open Sans"/>
              </a:defRPr>
            </a:lvl3pPr>
            <a:lvl4pPr lvl="3" marR="0" rtl="0" algn="l">
              <a:lnSpc>
                <a:spcPct val="100000"/>
              </a:lnSpc>
              <a:spcBef>
                <a:spcPts val="0"/>
              </a:spcBef>
              <a:spcAft>
                <a:spcPts val="0"/>
              </a:spcAft>
              <a:buClr>
                <a:schemeClr val="lt1"/>
              </a:buClr>
              <a:buSzPts val="2800"/>
              <a:buFont typeface="Open Sans"/>
              <a:buNone/>
              <a:defRPr b="1" i="0" sz="2800" u="none" cap="none" strike="noStrike">
                <a:solidFill>
                  <a:schemeClr val="lt1"/>
                </a:solidFill>
                <a:latin typeface="Open Sans"/>
                <a:ea typeface="Open Sans"/>
                <a:cs typeface="Open Sans"/>
                <a:sym typeface="Open Sans"/>
              </a:defRPr>
            </a:lvl4pPr>
            <a:lvl5pPr lvl="4" marR="0" rtl="0" algn="l">
              <a:lnSpc>
                <a:spcPct val="100000"/>
              </a:lnSpc>
              <a:spcBef>
                <a:spcPts val="0"/>
              </a:spcBef>
              <a:spcAft>
                <a:spcPts val="0"/>
              </a:spcAft>
              <a:buClr>
                <a:schemeClr val="lt1"/>
              </a:buClr>
              <a:buSzPts val="2800"/>
              <a:buFont typeface="Open Sans"/>
              <a:buNone/>
              <a:defRPr b="1" i="0" sz="2800" u="none" cap="none" strike="noStrike">
                <a:solidFill>
                  <a:schemeClr val="lt1"/>
                </a:solidFill>
                <a:latin typeface="Open Sans"/>
                <a:ea typeface="Open Sans"/>
                <a:cs typeface="Open Sans"/>
                <a:sym typeface="Open Sans"/>
              </a:defRPr>
            </a:lvl5pPr>
            <a:lvl6pPr lvl="5" marR="0" rtl="0" algn="l">
              <a:lnSpc>
                <a:spcPct val="100000"/>
              </a:lnSpc>
              <a:spcBef>
                <a:spcPts val="0"/>
              </a:spcBef>
              <a:spcAft>
                <a:spcPts val="0"/>
              </a:spcAft>
              <a:buClr>
                <a:schemeClr val="lt1"/>
              </a:buClr>
              <a:buSzPts val="2800"/>
              <a:buFont typeface="Open Sans"/>
              <a:buNone/>
              <a:defRPr b="1" i="0" sz="2800" u="none" cap="none" strike="noStrike">
                <a:solidFill>
                  <a:schemeClr val="lt1"/>
                </a:solidFill>
                <a:latin typeface="Open Sans"/>
                <a:ea typeface="Open Sans"/>
                <a:cs typeface="Open Sans"/>
                <a:sym typeface="Open Sans"/>
              </a:defRPr>
            </a:lvl6pPr>
            <a:lvl7pPr lvl="6" marR="0" rtl="0" algn="l">
              <a:lnSpc>
                <a:spcPct val="100000"/>
              </a:lnSpc>
              <a:spcBef>
                <a:spcPts val="0"/>
              </a:spcBef>
              <a:spcAft>
                <a:spcPts val="0"/>
              </a:spcAft>
              <a:buClr>
                <a:schemeClr val="lt1"/>
              </a:buClr>
              <a:buSzPts val="2800"/>
              <a:buFont typeface="Open Sans"/>
              <a:buNone/>
              <a:defRPr b="1" i="0" sz="2800" u="none" cap="none" strike="noStrike">
                <a:solidFill>
                  <a:schemeClr val="lt1"/>
                </a:solidFill>
                <a:latin typeface="Open Sans"/>
                <a:ea typeface="Open Sans"/>
                <a:cs typeface="Open Sans"/>
                <a:sym typeface="Open Sans"/>
              </a:defRPr>
            </a:lvl7pPr>
            <a:lvl8pPr lvl="7" marR="0" rtl="0" algn="l">
              <a:lnSpc>
                <a:spcPct val="100000"/>
              </a:lnSpc>
              <a:spcBef>
                <a:spcPts val="0"/>
              </a:spcBef>
              <a:spcAft>
                <a:spcPts val="0"/>
              </a:spcAft>
              <a:buClr>
                <a:schemeClr val="lt1"/>
              </a:buClr>
              <a:buSzPts val="2800"/>
              <a:buFont typeface="Open Sans"/>
              <a:buNone/>
              <a:defRPr b="1" i="0" sz="2800" u="none" cap="none" strike="noStrike">
                <a:solidFill>
                  <a:schemeClr val="lt1"/>
                </a:solidFill>
                <a:latin typeface="Open Sans"/>
                <a:ea typeface="Open Sans"/>
                <a:cs typeface="Open Sans"/>
                <a:sym typeface="Open Sans"/>
              </a:defRPr>
            </a:lvl8pPr>
            <a:lvl9pPr lvl="8" marR="0" rtl="0" algn="l">
              <a:lnSpc>
                <a:spcPct val="100000"/>
              </a:lnSpc>
              <a:spcBef>
                <a:spcPts val="0"/>
              </a:spcBef>
              <a:spcAft>
                <a:spcPts val="0"/>
              </a:spcAft>
              <a:buClr>
                <a:schemeClr val="lt1"/>
              </a:buClr>
              <a:buSzPts val="2800"/>
              <a:buFont typeface="Open Sans"/>
              <a:buNone/>
              <a:defRPr b="1" i="0" sz="2800" u="none" cap="none" strike="noStrike">
                <a:solidFill>
                  <a:schemeClr val="lt1"/>
                </a:solidFill>
                <a:latin typeface="Open Sans"/>
                <a:ea typeface="Open Sans"/>
                <a:cs typeface="Open Sans"/>
                <a:sym typeface="Open Sans"/>
              </a:defRPr>
            </a:lvl9pPr>
          </a:lstStyle>
          <a:p/>
        </p:txBody>
      </p:sp>
      <p:sp>
        <p:nvSpPr>
          <p:cNvPr id="7" name="Google Shape;7;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Scope One"/>
              <a:buChar char="●"/>
              <a:defRPr b="0" i="0" sz="1400" u="none" cap="none" strike="noStrike">
                <a:solidFill>
                  <a:schemeClr val="lt1"/>
                </a:solidFill>
                <a:latin typeface="Scope One"/>
                <a:ea typeface="Scope One"/>
                <a:cs typeface="Scope One"/>
                <a:sym typeface="Scope One"/>
              </a:defRPr>
            </a:lvl1pPr>
            <a:lvl2pPr indent="-317500" lvl="1" marL="914400" marR="0" rtl="0" algn="l">
              <a:lnSpc>
                <a:spcPct val="115000"/>
              </a:lnSpc>
              <a:spcBef>
                <a:spcPts val="1600"/>
              </a:spcBef>
              <a:spcAft>
                <a:spcPts val="0"/>
              </a:spcAft>
              <a:buClr>
                <a:schemeClr val="lt1"/>
              </a:buClr>
              <a:buSzPts val="1400"/>
              <a:buFont typeface="Scope One"/>
              <a:buChar char="○"/>
              <a:defRPr b="0" i="0" sz="1400" u="none" cap="none" strike="noStrike">
                <a:solidFill>
                  <a:schemeClr val="lt1"/>
                </a:solidFill>
                <a:latin typeface="Scope One"/>
                <a:ea typeface="Scope One"/>
                <a:cs typeface="Scope One"/>
                <a:sym typeface="Scope One"/>
              </a:defRPr>
            </a:lvl2pPr>
            <a:lvl3pPr indent="-317500" lvl="2" marL="1371600" marR="0" rtl="0" algn="l">
              <a:lnSpc>
                <a:spcPct val="115000"/>
              </a:lnSpc>
              <a:spcBef>
                <a:spcPts val="1600"/>
              </a:spcBef>
              <a:spcAft>
                <a:spcPts val="0"/>
              </a:spcAft>
              <a:buClr>
                <a:schemeClr val="lt1"/>
              </a:buClr>
              <a:buSzPts val="1400"/>
              <a:buFont typeface="Scope One"/>
              <a:buChar char="■"/>
              <a:defRPr b="0" i="0" sz="1400" u="none" cap="none" strike="noStrike">
                <a:solidFill>
                  <a:schemeClr val="lt1"/>
                </a:solidFill>
                <a:latin typeface="Scope One"/>
                <a:ea typeface="Scope One"/>
                <a:cs typeface="Scope One"/>
                <a:sym typeface="Scope One"/>
              </a:defRPr>
            </a:lvl3pPr>
            <a:lvl4pPr indent="-317500" lvl="3" marL="1828800" marR="0" rtl="0" algn="l">
              <a:lnSpc>
                <a:spcPct val="115000"/>
              </a:lnSpc>
              <a:spcBef>
                <a:spcPts val="1600"/>
              </a:spcBef>
              <a:spcAft>
                <a:spcPts val="0"/>
              </a:spcAft>
              <a:buClr>
                <a:schemeClr val="lt1"/>
              </a:buClr>
              <a:buSzPts val="1400"/>
              <a:buFont typeface="Scope One"/>
              <a:buChar char="●"/>
              <a:defRPr b="0" i="0" sz="1400" u="none" cap="none" strike="noStrike">
                <a:solidFill>
                  <a:schemeClr val="lt1"/>
                </a:solidFill>
                <a:latin typeface="Scope One"/>
                <a:ea typeface="Scope One"/>
                <a:cs typeface="Scope One"/>
                <a:sym typeface="Scope One"/>
              </a:defRPr>
            </a:lvl4pPr>
            <a:lvl5pPr indent="-317500" lvl="4" marL="2286000" marR="0" rtl="0" algn="l">
              <a:lnSpc>
                <a:spcPct val="115000"/>
              </a:lnSpc>
              <a:spcBef>
                <a:spcPts val="1600"/>
              </a:spcBef>
              <a:spcAft>
                <a:spcPts val="0"/>
              </a:spcAft>
              <a:buClr>
                <a:schemeClr val="lt1"/>
              </a:buClr>
              <a:buSzPts val="1400"/>
              <a:buFont typeface="Scope One"/>
              <a:buChar char="○"/>
              <a:defRPr b="0" i="0" sz="1400" u="none" cap="none" strike="noStrike">
                <a:solidFill>
                  <a:schemeClr val="lt1"/>
                </a:solidFill>
                <a:latin typeface="Scope One"/>
                <a:ea typeface="Scope One"/>
                <a:cs typeface="Scope One"/>
                <a:sym typeface="Scope One"/>
              </a:defRPr>
            </a:lvl5pPr>
            <a:lvl6pPr indent="-317500" lvl="5" marL="2743200" marR="0" rtl="0" algn="l">
              <a:lnSpc>
                <a:spcPct val="115000"/>
              </a:lnSpc>
              <a:spcBef>
                <a:spcPts val="1600"/>
              </a:spcBef>
              <a:spcAft>
                <a:spcPts val="0"/>
              </a:spcAft>
              <a:buClr>
                <a:schemeClr val="lt1"/>
              </a:buClr>
              <a:buSzPts val="1400"/>
              <a:buFont typeface="Scope One"/>
              <a:buChar char="■"/>
              <a:defRPr b="0" i="0" sz="1400" u="none" cap="none" strike="noStrike">
                <a:solidFill>
                  <a:schemeClr val="lt1"/>
                </a:solidFill>
                <a:latin typeface="Scope One"/>
                <a:ea typeface="Scope One"/>
                <a:cs typeface="Scope One"/>
                <a:sym typeface="Scope One"/>
              </a:defRPr>
            </a:lvl6pPr>
            <a:lvl7pPr indent="-317500" lvl="6" marL="3200400" marR="0" rtl="0" algn="l">
              <a:lnSpc>
                <a:spcPct val="115000"/>
              </a:lnSpc>
              <a:spcBef>
                <a:spcPts val="1600"/>
              </a:spcBef>
              <a:spcAft>
                <a:spcPts val="0"/>
              </a:spcAft>
              <a:buClr>
                <a:schemeClr val="lt1"/>
              </a:buClr>
              <a:buSzPts val="1400"/>
              <a:buFont typeface="Scope One"/>
              <a:buChar char="●"/>
              <a:defRPr b="0" i="0" sz="1400" u="none" cap="none" strike="noStrike">
                <a:solidFill>
                  <a:schemeClr val="lt1"/>
                </a:solidFill>
                <a:latin typeface="Scope One"/>
                <a:ea typeface="Scope One"/>
                <a:cs typeface="Scope One"/>
                <a:sym typeface="Scope One"/>
              </a:defRPr>
            </a:lvl7pPr>
            <a:lvl8pPr indent="-317500" lvl="7" marL="3657600" marR="0" rtl="0" algn="l">
              <a:lnSpc>
                <a:spcPct val="115000"/>
              </a:lnSpc>
              <a:spcBef>
                <a:spcPts val="1600"/>
              </a:spcBef>
              <a:spcAft>
                <a:spcPts val="0"/>
              </a:spcAft>
              <a:buClr>
                <a:schemeClr val="lt1"/>
              </a:buClr>
              <a:buSzPts val="1400"/>
              <a:buFont typeface="Scope One"/>
              <a:buChar char="○"/>
              <a:defRPr b="0" i="0" sz="1400" u="none" cap="none" strike="noStrike">
                <a:solidFill>
                  <a:schemeClr val="lt1"/>
                </a:solidFill>
                <a:latin typeface="Scope One"/>
                <a:ea typeface="Scope One"/>
                <a:cs typeface="Scope One"/>
                <a:sym typeface="Scope One"/>
              </a:defRPr>
            </a:lvl8pPr>
            <a:lvl9pPr indent="-317500" lvl="8" marL="4114800" marR="0" rtl="0" algn="l">
              <a:lnSpc>
                <a:spcPct val="115000"/>
              </a:lnSpc>
              <a:spcBef>
                <a:spcPts val="1600"/>
              </a:spcBef>
              <a:spcAft>
                <a:spcPts val="1600"/>
              </a:spcAft>
              <a:buClr>
                <a:schemeClr val="lt1"/>
              </a:buClr>
              <a:buSzPts val="1400"/>
              <a:buFont typeface="Scope One"/>
              <a:buChar char="■"/>
              <a:defRPr b="0" i="0" sz="1400" u="none" cap="none" strike="noStrike">
                <a:solidFill>
                  <a:schemeClr val="lt1"/>
                </a:solidFill>
                <a:latin typeface="Scope One"/>
                <a:ea typeface="Scope One"/>
                <a:cs typeface="Scope One"/>
                <a:sym typeface="Scope On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docs.google.com/spreadsheets/d/1P7G_98Vz9k3eVxDlIpwmqTvj85WJuCjsxR8BeuWW5II/edit?usp=shar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docs.google.com/spreadsheets/d/1P7G_98Vz9k3eVxDlIpwmqTvj85WJuCjsxR8BeuWW5II/edit?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1"/>
          <p:cNvSpPr txBox="1"/>
          <p:nvPr>
            <p:ph type="ctrTitle"/>
          </p:nvPr>
        </p:nvSpPr>
        <p:spPr>
          <a:xfrm>
            <a:off x="-108925" y="1144200"/>
            <a:ext cx="5939100" cy="2140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5200"/>
              <a:buNone/>
            </a:pPr>
            <a:r>
              <a:rPr lang="en" sz="3700"/>
              <a:t>Malaprabha - </a:t>
            </a:r>
            <a:endParaRPr sz="3700"/>
          </a:p>
          <a:p>
            <a:pPr indent="0" lvl="0" marL="0" rtl="0" algn="l">
              <a:lnSpc>
                <a:spcPct val="90000"/>
              </a:lnSpc>
              <a:spcBef>
                <a:spcPts val="0"/>
              </a:spcBef>
              <a:spcAft>
                <a:spcPts val="0"/>
              </a:spcAft>
              <a:buSzPts val="5200"/>
              <a:buNone/>
            </a:pPr>
            <a:r>
              <a:rPr lang="en" sz="3700"/>
              <a:t>Preliminary experiment</a:t>
            </a:r>
            <a:endParaRPr sz="3700">
              <a:solidFill>
                <a:schemeClr val="dk2"/>
              </a:solidFill>
            </a:endParaRPr>
          </a:p>
        </p:txBody>
      </p:sp>
      <p:sp>
        <p:nvSpPr>
          <p:cNvPr id="235" name="Google Shape;235;p1"/>
          <p:cNvSpPr txBox="1"/>
          <p:nvPr>
            <p:ph idx="1" type="subTitle"/>
          </p:nvPr>
        </p:nvSpPr>
        <p:spPr>
          <a:xfrm>
            <a:off x="91775" y="3015525"/>
            <a:ext cx="4257000" cy="1379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137150" spcFirstLastPara="1" rIns="91425" wrap="square" tIns="91425">
            <a:noAutofit/>
          </a:bodyPr>
          <a:lstStyle/>
          <a:p>
            <a:pPr indent="0" lvl="0" marL="0" rtl="0" algn="l">
              <a:lnSpc>
                <a:spcPct val="100000"/>
              </a:lnSpc>
              <a:spcBef>
                <a:spcPts val="0"/>
              </a:spcBef>
              <a:spcAft>
                <a:spcPts val="0"/>
              </a:spcAft>
              <a:buSzPts val="1400"/>
              <a:buNone/>
            </a:pPr>
            <a:r>
              <a:rPr lang="en"/>
              <a:t>Jagadeesh karu-190030020</a:t>
            </a:r>
            <a:endParaRPr/>
          </a:p>
          <a:p>
            <a:pPr indent="0" lvl="0" marL="0" rtl="0" algn="l">
              <a:lnSpc>
                <a:spcPct val="100000"/>
              </a:lnSpc>
              <a:spcBef>
                <a:spcPts val="0"/>
              </a:spcBef>
              <a:spcAft>
                <a:spcPts val="0"/>
              </a:spcAft>
              <a:buSzPts val="1400"/>
              <a:buNone/>
            </a:pPr>
            <a:r>
              <a:rPr lang="en"/>
              <a:t>Sirisha-190020031</a:t>
            </a:r>
            <a:endParaRPr/>
          </a:p>
          <a:p>
            <a:pPr indent="0" lvl="0" marL="0" rtl="0" algn="l">
              <a:lnSpc>
                <a:spcPct val="100000"/>
              </a:lnSpc>
              <a:spcBef>
                <a:spcPts val="0"/>
              </a:spcBef>
              <a:spcAft>
                <a:spcPts val="0"/>
              </a:spcAft>
              <a:buSzPts val="1400"/>
              <a:buNone/>
            </a:pPr>
            <a:r>
              <a:rPr lang="en"/>
              <a:t>Fidha-190030014</a:t>
            </a:r>
            <a:endParaRPr/>
          </a:p>
          <a:p>
            <a:pPr indent="0" lvl="0" marL="0" rtl="0" algn="l">
              <a:lnSpc>
                <a:spcPct val="100000"/>
              </a:lnSpc>
              <a:spcBef>
                <a:spcPts val="0"/>
              </a:spcBef>
              <a:spcAft>
                <a:spcPts val="0"/>
              </a:spcAft>
              <a:buSzPts val="1400"/>
              <a:buNone/>
            </a:pPr>
            <a:r>
              <a:rPr lang="en"/>
              <a:t>Kanwaldeep Edewar-190030019</a:t>
            </a:r>
            <a:endParaRPr/>
          </a:p>
          <a:p>
            <a:pPr indent="0" lvl="0" marL="0" rtl="0" algn="l">
              <a:lnSpc>
                <a:spcPct val="100000"/>
              </a:lnSpc>
              <a:spcBef>
                <a:spcPts val="0"/>
              </a:spcBef>
              <a:spcAft>
                <a:spcPts val="0"/>
              </a:spcAft>
              <a:buSzPts val="1400"/>
              <a:buNone/>
            </a:pPr>
            <a:r>
              <a:t/>
            </a:r>
            <a:endParaRPr/>
          </a:p>
        </p:txBody>
      </p:sp>
      <p:pic>
        <p:nvPicPr>
          <p:cNvPr id="236" name="Google Shape;236;p1"/>
          <p:cNvPicPr preferRelativeResize="0"/>
          <p:nvPr/>
        </p:nvPicPr>
        <p:blipFill rotWithShape="1">
          <a:blip r:embed="rId4">
            <a:alphaModFix/>
          </a:blip>
          <a:srcRect b="0" l="0" r="0" t="0"/>
          <a:stretch/>
        </p:blipFill>
        <p:spPr>
          <a:xfrm>
            <a:off x="5710150" y="0"/>
            <a:ext cx="343384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11" title="Chart"/>
          <p:cNvPicPr preferRelativeResize="0"/>
          <p:nvPr/>
        </p:nvPicPr>
        <p:blipFill>
          <a:blip r:embed="rId3">
            <a:alphaModFix/>
          </a:blip>
          <a:stretch>
            <a:fillRect/>
          </a:stretch>
        </p:blipFill>
        <p:spPr>
          <a:xfrm>
            <a:off x="152400" y="152400"/>
            <a:ext cx="7825389"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12" title="Chart"/>
          <p:cNvPicPr preferRelativeResize="0"/>
          <p:nvPr/>
        </p:nvPicPr>
        <p:blipFill>
          <a:blip r:embed="rId3">
            <a:alphaModFix/>
          </a:blip>
          <a:stretch>
            <a:fillRect/>
          </a:stretch>
        </p:blipFill>
        <p:spPr>
          <a:xfrm>
            <a:off x="152400" y="152400"/>
            <a:ext cx="7825389"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3" title="Chart"/>
          <p:cNvPicPr preferRelativeResize="0"/>
          <p:nvPr/>
        </p:nvPicPr>
        <p:blipFill>
          <a:blip r:embed="rId3">
            <a:alphaModFix/>
          </a:blip>
          <a:stretch>
            <a:fillRect/>
          </a:stretch>
        </p:blipFill>
        <p:spPr>
          <a:xfrm>
            <a:off x="152400" y="152400"/>
            <a:ext cx="7825389"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14" title="Chart"/>
          <p:cNvPicPr preferRelativeResize="0"/>
          <p:nvPr/>
        </p:nvPicPr>
        <p:blipFill>
          <a:blip r:embed="rId3">
            <a:alphaModFix/>
          </a:blip>
          <a:stretch>
            <a:fillRect/>
          </a:stretch>
        </p:blipFill>
        <p:spPr>
          <a:xfrm>
            <a:off x="152400" y="152400"/>
            <a:ext cx="7825389"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307" name="Google Shape;307;p15"/>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308" name="Google Shape;308;p1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309" name="Google Shape;309;p15"/>
          <p:cNvPicPr preferRelativeResize="0"/>
          <p:nvPr/>
        </p:nvPicPr>
        <p:blipFill>
          <a:blip r:embed="rId3">
            <a:alphaModFix/>
          </a:blip>
          <a:stretch>
            <a:fillRect/>
          </a:stretch>
        </p:blipFill>
        <p:spPr>
          <a:xfrm>
            <a:off x="484525" y="260900"/>
            <a:ext cx="7653150" cy="4547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16" title="Chart"/>
          <p:cNvPicPr preferRelativeResize="0"/>
          <p:nvPr/>
        </p:nvPicPr>
        <p:blipFill>
          <a:blip r:embed="rId3">
            <a:alphaModFix/>
          </a:blip>
          <a:stretch>
            <a:fillRect/>
          </a:stretch>
        </p:blipFill>
        <p:spPr>
          <a:xfrm>
            <a:off x="152400" y="152400"/>
            <a:ext cx="7825389"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17" title="Chart"/>
          <p:cNvPicPr preferRelativeResize="0"/>
          <p:nvPr/>
        </p:nvPicPr>
        <p:blipFill>
          <a:blip r:embed="rId3">
            <a:alphaModFix/>
          </a:blip>
          <a:stretch>
            <a:fillRect/>
          </a:stretch>
        </p:blipFill>
        <p:spPr>
          <a:xfrm>
            <a:off x="152400" y="152400"/>
            <a:ext cx="7825389"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18" title="Chart"/>
          <p:cNvPicPr preferRelativeResize="0"/>
          <p:nvPr/>
        </p:nvPicPr>
        <p:blipFill>
          <a:blip r:embed="rId3">
            <a:alphaModFix/>
          </a:blip>
          <a:stretch>
            <a:fillRect/>
          </a:stretch>
        </p:blipFill>
        <p:spPr>
          <a:xfrm>
            <a:off x="152400" y="152400"/>
            <a:ext cx="7825389"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g174e536a82c_0_23" title="Chart"/>
          <p:cNvPicPr preferRelativeResize="0"/>
          <p:nvPr/>
        </p:nvPicPr>
        <p:blipFill>
          <a:blip r:embed="rId3">
            <a:alphaModFix/>
          </a:blip>
          <a:stretch>
            <a:fillRect/>
          </a:stretch>
        </p:blipFill>
        <p:spPr>
          <a:xfrm>
            <a:off x="152400" y="152400"/>
            <a:ext cx="7824283"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9"/>
          <p:cNvSpPr txBox="1"/>
          <p:nvPr>
            <p:ph type="title"/>
          </p:nvPr>
        </p:nvSpPr>
        <p:spPr>
          <a:xfrm>
            <a:off x="1019900" y="2112750"/>
            <a:ext cx="3726900" cy="1046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NUMERICAL</a:t>
            </a:r>
            <a:endParaRPr/>
          </a:p>
          <a:p>
            <a:pPr indent="0" lvl="0" marL="0" rtl="0" algn="l">
              <a:lnSpc>
                <a:spcPct val="100000"/>
              </a:lnSpc>
              <a:spcBef>
                <a:spcPts val="0"/>
              </a:spcBef>
              <a:spcAft>
                <a:spcPts val="0"/>
              </a:spcAft>
              <a:buSzPts val="3600"/>
              <a:buNone/>
            </a:pPr>
            <a:r>
              <a:rPr lang="en"/>
              <a:t>MODELLING</a:t>
            </a:r>
            <a:endParaRPr/>
          </a:p>
        </p:txBody>
      </p:sp>
      <p:sp>
        <p:nvSpPr>
          <p:cNvPr id="335" name="Google Shape;335;p19"/>
          <p:cNvSpPr txBox="1"/>
          <p:nvPr>
            <p:ph idx="2" type="title"/>
          </p:nvPr>
        </p:nvSpPr>
        <p:spPr>
          <a:xfrm>
            <a:off x="1024800" y="1076025"/>
            <a:ext cx="14325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sp>
        <p:nvSpPr>
          <p:cNvPr id="336" name="Google Shape;336;p19"/>
          <p:cNvSpPr txBox="1"/>
          <p:nvPr>
            <p:ph idx="1" type="subTitle"/>
          </p:nvPr>
        </p:nvSpPr>
        <p:spPr>
          <a:xfrm>
            <a:off x="1019900" y="3290975"/>
            <a:ext cx="3647100" cy="98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By using momentum equation and conservation of water equation, we will solve all equations and we will get graphs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2"/>
          <p:cNvSpPr txBox="1"/>
          <p:nvPr>
            <p:ph idx="1" type="subTitle"/>
          </p:nvPr>
        </p:nvSpPr>
        <p:spPr>
          <a:xfrm>
            <a:off x="1650450" y="1310850"/>
            <a:ext cx="5843100" cy="208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2200"/>
              <a:t>We plan to study the future water availability in the dry regions of Karnataka, in view of the expected Drought and Extreme Rainfall in the coming decade, by analysing the Malaprabha Catchment region </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grpSp>
        <p:nvGrpSpPr>
          <p:cNvPr id="341" name="Google Shape;341;p20"/>
          <p:cNvGrpSpPr/>
          <p:nvPr/>
        </p:nvGrpSpPr>
        <p:grpSpPr>
          <a:xfrm>
            <a:off x="485357" y="448111"/>
            <a:ext cx="7084782" cy="4368779"/>
            <a:chOff x="1075500" y="1321850"/>
            <a:chExt cx="3579619" cy="2711170"/>
          </a:xfrm>
        </p:grpSpPr>
        <p:grpSp>
          <p:nvGrpSpPr>
            <p:cNvPr id="342" name="Google Shape;342;p20"/>
            <p:cNvGrpSpPr/>
            <p:nvPr/>
          </p:nvGrpSpPr>
          <p:grpSpPr>
            <a:xfrm>
              <a:off x="1075500" y="1321850"/>
              <a:ext cx="3579619" cy="2711170"/>
              <a:chOff x="3373692" y="700012"/>
              <a:chExt cx="4924500" cy="3729770"/>
            </a:xfrm>
          </p:grpSpPr>
          <p:sp>
            <p:nvSpPr>
              <p:cNvPr id="343" name="Google Shape;343;p20"/>
              <p:cNvSpPr/>
              <p:nvPr/>
            </p:nvSpPr>
            <p:spPr>
              <a:xfrm>
                <a:off x="3586250" y="883825"/>
                <a:ext cx="4503600" cy="2746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0"/>
              <p:cNvSpPr/>
              <p:nvPr/>
            </p:nvSpPr>
            <p:spPr>
              <a:xfrm>
                <a:off x="5009044" y="3806632"/>
                <a:ext cx="1649975" cy="623150"/>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3373692" y="700012"/>
                <a:ext cx="4924500" cy="3115500"/>
              </a:xfrm>
              <a:prstGeom prst="roundRect">
                <a:avLst>
                  <a:gd fmla="val 3857"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0"/>
              <p:cNvSpPr/>
              <p:nvPr/>
            </p:nvSpPr>
            <p:spPr>
              <a:xfrm>
                <a:off x="3453125" y="762775"/>
                <a:ext cx="4765800" cy="2990100"/>
              </a:xfrm>
              <a:prstGeom prst="roundRect">
                <a:avLst>
                  <a:gd fmla="val 3282"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7" name="Google Shape;347;p20"/>
            <p:cNvCxnSpPr/>
            <p:nvPr/>
          </p:nvCxnSpPr>
          <p:spPr>
            <a:xfrm>
              <a:off x="2274357" y="3990346"/>
              <a:ext cx="1182000" cy="0"/>
            </a:xfrm>
            <a:prstGeom prst="straightConnector1">
              <a:avLst/>
            </a:prstGeom>
            <a:noFill/>
            <a:ln cap="flat" cmpd="sng" w="9525">
              <a:solidFill>
                <a:schemeClr val="lt1"/>
              </a:solidFill>
              <a:prstDash val="solid"/>
              <a:round/>
              <a:headEnd len="sm" w="sm" type="none"/>
              <a:tailEnd len="sm" w="sm" type="none"/>
            </a:ln>
          </p:spPr>
        </p:cxnSp>
      </p:grpSp>
      <p:sp>
        <p:nvSpPr>
          <p:cNvPr id="348" name="Google Shape;348;p20"/>
          <p:cNvSpPr txBox="1"/>
          <p:nvPr/>
        </p:nvSpPr>
        <p:spPr>
          <a:xfrm>
            <a:off x="578350" y="681450"/>
            <a:ext cx="6991800" cy="31545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0"/>
              </a:spcBef>
              <a:spcAft>
                <a:spcPts val="0"/>
              </a:spcAft>
              <a:buClr>
                <a:srgbClr val="325D79"/>
              </a:buClr>
              <a:buSzPts val="1700"/>
              <a:buFont typeface="Open Sans"/>
              <a:buChar char="●"/>
            </a:pPr>
            <a:r>
              <a:rPr b="0" i="0" lang="en" sz="1700" u="none" cap="none" strike="noStrike">
                <a:solidFill>
                  <a:srgbClr val="325D79"/>
                </a:solidFill>
                <a:latin typeface="Open Sans"/>
                <a:ea typeface="Open Sans"/>
                <a:cs typeface="Open Sans"/>
                <a:sym typeface="Open Sans"/>
              </a:rPr>
              <a:t>Our main agenda of this project is we have to velocity of a flow and how much water is going to the malaprabha .</a:t>
            </a:r>
            <a:endParaRPr b="0" i="0" sz="1700" u="none" cap="none" strike="noStrike">
              <a:solidFill>
                <a:srgbClr val="325D79"/>
              </a:solidFill>
              <a:latin typeface="Open Sans"/>
              <a:ea typeface="Open Sans"/>
              <a:cs typeface="Open Sans"/>
              <a:sym typeface="Open Sans"/>
            </a:endParaRPr>
          </a:p>
          <a:p>
            <a:pPr indent="-336550" lvl="0" marL="457200" marR="0" rtl="0" algn="l">
              <a:lnSpc>
                <a:spcPct val="115000"/>
              </a:lnSpc>
              <a:spcBef>
                <a:spcPts val="0"/>
              </a:spcBef>
              <a:spcAft>
                <a:spcPts val="0"/>
              </a:spcAft>
              <a:buClr>
                <a:srgbClr val="325D79"/>
              </a:buClr>
              <a:buSzPts val="1700"/>
              <a:buFont typeface="Open Sans"/>
              <a:buChar char="●"/>
            </a:pPr>
            <a:r>
              <a:rPr b="0" i="0" lang="en" sz="1700" u="none" cap="none" strike="noStrike">
                <a:solidFill>
                  <a:srgbClr val="325D79"/>
                </a:solidFill>
                <a:latin typeface="Open Sans"/>
                <a:ea typeface="Open Sans"/>
                <a:cs typeface="Open Sans"/>
                <a:sym typeface="Open Sans"/>
              </a:rPr>
              <a:t>Here we will use Navier Strokes equation and conservation of mass equation.</a:t>
            </a:r>
            <a:endParaRPr b="0" i="0" sz="1700" u="none" cap="none" strike="noStrike">
              <a:solidFill>
                <a:srgbClr val="325D79"/>
              </a:solidFill>
              <a:latin typeface="Open Sans"/>
              <a:ea typeface="Open Sans"/>
              <a:cs typeface="Open Sans"/>
              <a:sym typeface="Open Sans"/>
            </a:endParaRPr>
          </a:p>
          <a:p>
            <a:pPr indent="-336550" lvl="0" marL="457200" marR="0" rtl="0" algn="l">
              <a:lnSpc>
                <a:spcPct val="115000"/>
              </a:lnSpc>
              <a:spcBef>
                <a:spcPts val="0"/>
              </a:spcBef>
              <a:spcAft>
                <a:spcPts val="0"/>
              </a:spcAft>
              <a:buClr>
                <a:srgbClr val="325D79"/>
              </a:buClr>
              <a:buSzPts val="1700"/>
              <a:buFont typeface="Open Sans"/>
              <a:buChar char="●"/>
            </a:pPr>
            <a:r>
              <a:rPr b="0" i="0" lang="en" sz="1700" u="none" cap="none" strike="noStrike">
                <a:solidFill>
                  <a:srgbClr val="325D79"/>
                </a:solidFill>
                <a:latin typeface="Open Sans"/>
                <a:ea typeface="Open Sans"/>
                <a:cs typeface="Open Sans"/>
                <a:sym typeface="Open Sans"/>
              </a:rPr>
              <a:t>Percolation and diffusion rate we got to know from the field trip, where we did some various soil experiments and got the results.</a:t>
            </a:r>
            <a:endParaRPr b="0" i="0" sz="1700" u="none" cap="none" strike="noStrike">
              <a:solidFill>
                <a:srgbClr val="325D79"/>
              </a:solidFill>
              <a:latin typeface="Open Sans"/>
              <a:ea typeface="Open Sans"/>
              <a:cs typeface="Open Sans"/>
              <a:sym typeface="Open Sans"/>
            </a:endParaRPr>
          </a:p>
          <a:p>
            <a:pPr indent="-336550" lvl="0" marL="457200" marR="0" rtl="0" algn="l">
              <a:lnSpc>
                <a:spcPct val="115000"/>
              </a:lnSpc>
              <a:spcBef>
                <a:spcPts val="0"/>
              </a:spcBef>
              <a:spcAft>
                <a:spcPts val="0"/>
              </a:spcAft>
              <a:buClr>
                <a:srgbClr val="325D79"/>
              </a:buClr>
              <a:buSzPts val="1700"/>
              <a:buFont typeface="Open Sans"/>
              <a:buChar char="●"/>
            </a:pPr>
            <a:r>
              <a:rPr b="0" i="0" lang="en" sz="1700" u="none" cap="none" strike="noStrike">
                <a:solidFill>
                  <a:srgbClr val="325D79"/>
                </a:solidFill>
                <a:latin typeface="Open Sans"/>
                <a:ea typeface="Open Sans"/>
                <a:cs typeface="Open Sans"/>
                <a:sym typeface="Open Sans"/>
              </a:rPr>
              <a:t>The range of the catchment 15.25’N 74.08’E to  16.05’N 75.10’E .</a:t>
            </a:r>
            <a:endParaRPr b="0" i="0" sz="1700" u="none" cap="none" strike="noStrike">
              <a:solidFill>
                <a:srgbClr val="325D79"/>
              </a:solidFill>
              <a:latin typeface="Open Sans"/>
              <a:ea typeface="Open Sans"/>
              <a:cs typeface="Open Sans"/>
              <a:sym typeface="Open Sans"/>
            </a:endParaRPr>
          </a:p>
          <a:p>
            <a:pPr indent="-336550" lvl="0" marL="457200" marR="0" rtl="0" algn="l">
              <a:lnSpc>
                <a:spcPct val="115000"/>
              </a:lnSpc>
              <a:spcBef>
                <a:spcPts val="0"/>
              </a:spcBef>
              <a:spcAft>
                <a:spcPts val="0"/>
              </a:spcAft>
              <a:buClr>
                <a:srgbClr val="325D79"/>
              </a:buClr>
              <a:buSzPts val="1700"/>
              <a:buFont typeface="Open Sans"/>
              <a:buChar char="●"/>
            </a:pPr>
            <a:r>
              <a:rPr b="0" i="0" lang="en" sz="1700" u="none" cap="none" strike="noStrike">
                <a:solidFill>
                  <a:srgbClr val="325D79"/>
                </a:solidFill>
                <a:latin typeface="Open Sans"/>
                <a:ea typeface="Open Sans"/>
                <a:cs typeface="Open Sans"/>
                <a:sym typeface="Open Sans"/>
              </a:rPr>
              <a:t>In this catchment area about 13000 sq m ,we are making 8 grids to 16 grids and going for calculation.</a:t>
            </a:r>
            <a:endParaRPr b="0" i="0" sz="1200" u="none" cap="none" strike="noStrike">
              <a:solidFill>
                <a:srgbClr val="325D79"/>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21"/>
          <p:cNvSpPr txBox="1"/>
          <p:nvPr>
            <p:ph type="title"/>
          </p:nvPr>
        </p:nvSpPr>
        <p:spPr>
          <a:xfrm>
            <a:off x="720000" y="445025"/>
            <a:ext cx="7704000" cy="572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MALAPRABHA </a:t>
            </a:r>
            <a:r>
              <a:rPr lang="en">
                <a:solidFill>
                  <a:schemeClr val="dk2"/>
                </a:solidFill>
              </a:rPr>
              <a:t>CATCHMENT</a:t>
            </a:r>
            <a:endParaRPr>
              <a:solidFill>
                <a:schemeClr val="dk2"/>
              </a:solidFill>
            </a:endParaRPr>
          </a:p>
        </p:txBody>
      </p:sp>
      <p:pic>
        <p:nvPicPr>
          <p:cNvPr id="354" name="Google Shape;354;p21"/>
          <p:cNvPicPr preferRelativeResize="0"/>
          <p:nvPr/>
        </p:nvPicPr>
        <p:blipFill rotWithShape="1">
          <a:blip r:embed="rId4">
            <a:alphaModFix/>
          </a:blip>
          <a:srcRect b="0" l="0" r="0" t="0"/>
          <a:stretch/>
        </p:blipFill>
        <p:spPr>
          <a:xfrm>
            <a:off x="0" y="1139725"/>
            <a:ext cx="9144000" cy="4073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22"/>
          <p:cNvSpPr txBox="1"/>
          <p:nvPr>
            <p:ph type="title"/>
          </p:nvPr>
        </p:nvSpPr>
        <p:spPr>
          <a:xfrm>
            <a:off x="720000" y="0"/>
            <a:ext cx="7704000" cy="572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CATCHMENT REGION INTO GRIDS</a:t>
            </a:r>
            <a:endParaRPr/>
          </a:p>
        </p:txBody>
      </p:sp>
      <p:pic>
        <p:nvPicPr>
          <p:cNvPr id="360" name="Google Shape;360;p22"/>
          <p:cNvPicPr preferRelativeResize="0"/>
          <p:nvPr/>
        </p:nvPicPr>
        <p:blipFill rotWithShape="1">
          <a:blip r:embed="rId4">
            <a:alphaModFix/>
          </a:blip>
          <a:srcRect b="0" l="0" r="0" t="0"/>
          <a:stretch/>
        </p:blipFill>
        <p:spPr>
          <a:xfrm>
            <a:off x="0" y="572700"/>
            <a:ext cx="9144000" cy="4570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3"/>
          <p:cNvSpPr txBox="1"/>
          <p:nvPr>
            <p:ph type="title"/>
          </p:nvPr>
        </p:nvSpPr>
        <p:spPr>
          <a:xfrm>
            <a:off x="720000" y="445025"/>
            <a:ext cx="77040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SPEED CALCULATION</a:t>
            </a:r>
            <a:endParaRPr/>
          </a:p>
        </p:txBody>
      </p:sp>
      <p:sp>
        <p:nvSpPr>
          <p:cNvPr id="366" name="Google Shape;366;p23"/>
          <p:cNvSpPr txBox="1"/>
          <p:nvPr/>
        </p:nvSpPr>
        <p:spPr>
          <a:xfrm>
            <a:off x="981675" y="1247275"/>
            <a:ext cx="2826900" cy="34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Open Sans"/>
                <a:ea typeface="Open Sans"/>
                <a:cs typeface="Open Sans"/>
                <a:sym typeface="Open Sans"/>
              </a:rPr>
              <a:t>Momentum Equation</a:t>
            </a:r>
            <a:endParaRPr b="1" i="0" sz="1700" u="none" cap="none" strike="noStrike">
              <a:solidFill>
                <a:schemeClr val="dk1"/>
              </a:solidFill>
              <a:latin typeface="Open Sans"/>
              <a:ea typeface="Open Sans"/>
              <a:cs typeface="Open Sans"/>
              <a:sym typeface="Open Sans"/>
            </a:endParaRPr>
          </a:p>
        </p:txBody>
      </p:sp>
      <p:sp>
        <p:nvSpPr>
          <p:cNvPr id="367" name="Google Shape;367;p23"/>
          <p:cNvSpPr txBox="1"/>
          <p:nvPr/>
        </p:nvSpPr>
        <p:spPr>
          <a:xfrm>
            <a:off x="981675" y="2656275"/>
            <a:ext cx="6990300" cy="2147100"/>
          </a:xfrm>
          <a:prstGeom prst="rect">
            <a:avLst/>
          </a:prstGeom>
          <a:noFill/>
          <a:ln>
            <a:noFill/>
          </a:ln>
        </p:spPr>
        <p:txBody>
          <a:bodyPr anchorCtr="0" anchor="ctr" bIns="91425" lIns="91425" spcFirstLastPara="1" rIns="91425" wrap="square" tIns="91425">
            <a:noAutofit/>
          </a:bodyPr>
          <a:lstStyle/>
          <a:p>
            <a:pPr indent="-311150" lvl="0" marL="457200" marR="0" rtl="0" algn="l">
              <a:lnSpc>
                <a:spcPct val="100000"/>
              </a:lnSpc>
              <a:spcBef>
                <a:spcPts val="0"/>
              </a:spcBef>
              <a:spcAft>
                <a:spcPts val="0"/>
              </a:spcAft>
              <a:buClr>
                <a:srgbClr val="325D79"/>
              </a:buClr>
              <a:buSzPts val="1300"/>
              <a:buFont typeface="Arial"/>
              <a:buChar char="●"/>
            </a:pPr>
            <a:r>
              <a:rPr b="0" i="0" lang="en" sz="1300" u="none" cap="none" strike="noStrike">
                <a:solidFill>
                  <a:srgbClr val="325D79"/>
                </a:solidFill>
                <a:latin typeface="Arial"/>
                <a:ea typeface="Arial"/>
                <a:cs typeface="Arial"/>
                <a:sym typeface="Arial"/>
              </a:rPr>
              <a:t>Here we are taking a steady flow so, the dv/dt will be zero and the equation will be</a:t>
            </a:r>
            <a:endParaRPr b="0" i="0" sz="1300" u="none" cap="none" strike="noStrike">
              <a:solidFill>
                <a:srgbClr val="325D7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en" sz="1300" u="none" cap="none" strike="noStrike">
                <a:solidFill>
                  <a:srgbClr val="325D79"/>
                </a:solidFill>
                <a:latin typeface="Arial"/>
                <a:ea typeface="Arial"/>
                <a:cs typeface="Arial"/>
                <a:sym typeface="Arial"/>
              </a:rPr>
              <a:t> </a:t>
            </a:r>
            <a:endParaRPr b="0" i="0" sz="1300" u="none" cap="none" strike="noStrike">
              <a:solidFill>
                <a:srgbClr val="325D7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en" sz="1300" u="none" cap="none" strike="noStrike">
                <a:solidFill>
                  <a:srgbClr val="325D79"/>
                </a:solidFill>
                <a:latin typeface="Arial"/>
                <a:ea typeface="Arial"/>
                <a:cs typeface="Arial"/>
                <a:sym typeface="Arial"/>
              </a:rPr>
              <a:t>v(dv/dx)=g*(slope resultant)+ u∇2v</a:t>
            </a:r>
            <a:endParaRPr b="0" i="0" sz="1300" u="none" cap="none" strike="noStrike">
              <a:solidFill>
                <a:srgbClr val="325D7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325D7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en" sz="1300" u="none" cap="none" strike="noStrike">
                <a:solidFill>
                  <a:srgbClr val="325D79"/>
                </a:solidFill>
                <a:latin typeface="Arial"/>
                <a:ea typeface="Arial"/>
                <a:cs typeface="Arial"/>
                <a:sym typeface="Arial"/>
              </a:rPr>
              <a:t>v- speed of flow</a:t>
            </a:r>
            <a:endParaRPr b="0" i="0" sz="1300" u="none" cap="none" strike="noStrike">
              <a:solidFill>
                <a:srgbClr val="325D7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en" sz="1300" u="none" cap="none" strike="noStrike">
                <a:solidFill>
                  <a:srgbClr val="325D79"/>
                </a:solidFill>
                <a:latin typeface="Arial"/>
                <a:ea typeface="Arial"/>
                <a:cs typeface="Arial"/>
                <a:sym typeface="Arial"/>
              </a:rPr>
              <a:t>g-acceleration due to gravity</a:t>
            </a:r>
            <a:endParaRPr b="0" i="0" sz="1300" u="none" cap="none" strike="noStrike">
              <a:solidFill>
                <a:srgbClr val="325D7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en" sz="1300" u="none" cap="none" strike="noStrike">
                <a:solidFill>
                  <a:srgbClr val="325D79"/>
                </a:solidFill>
                <a:latin typeface="Arial"/>
                <a:ea typeface="Arial"/>
                <a:cs typeface="Arial"/>
                <a:sym typeface="Arial"/>
              </a:rPr>
              <a:t>u-kinematic viscosity, here we are taking 0.1m^2/s</a:t>
            </a:r>
            <a:endParaRPr b="0" i="0" sz="1300" u="none" cap="none" strike="noStrike">
              <a:solidFill>
                <a:srgbClr val="325D7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en" sz="1300" u="none" cap="none" strike="noStrike">
                <a:solidFill>
                  <a:srgbClr val="325D79"/>
                </a:solidFill>
                <a:latin typeface="Arial"/>
                <a:ea typeface="Arial"/>
                <a:cs typeface="Arial"/>
                <a:sym typeface="Arial"/>
              </a:rPr>
              <a:t>geff- g x resultant slope of the grid</a:t>
            </a:r>
            <a:endParaRPr b="0" i="0" sz="1300" u="none" cap="none" strike="noStrike">
              <a:solidFill>
                <a:srgbClr val="325D79"/>
              </a:solidFill>
              <a:latin typeface="Scope One"/>
              <a:ea typeface="Scope One"/>
              <a:cs typeface="Scope One"/>
              <a:sym typeface="Scope One"/>
            </a:endParaRPr>
          </a:p>
        </p:txBody>
      </p:sp>
      <p:pic>
        <p:nvPicPr>
          <p:cNvPr id="368" name="Google Shape;368;p23"/>
          <p:cNvPicPr preferRelativeResize="0"/>
          <p:nvPr/>
        </p:nvPicPr>
        <p:blipFill rotWithShape="1">
          <a:blip r:embed="rId3">
            <a:alphaModFix/>
          </a:blip>
          <a:srcRect b="0" l="0" r="0" t="0"/>
          <a:stretch/>
        </p:blipFill>
        <p:spPr>
          <a:xfrm>
            <a:off x="981663" y="1641163"/>
            <a:ext cx="3876675" cy="857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4"/>
          <p:cNvSpPr txBox="1"/>
          <p:nvPr/>
        </p:nvSpPr>
        <p:spPr>
          <a:xfrm>
            <a:off x="748300" y="382650"/>
            <a:ext cx="6990300" cy="4378200"/>
          </a:xfrm>
          <a:prstGeom prst="rect">
            <a:avLst/>
          </a:prstGeom>
          <a:noFill/>
          <a:ln>
            <a:noFill/>
          </a:ln>
        </p:spPr>
        <p:txBody>
          <a:bodyPr anchorCtr="0" anchor="ctr" bIns="91425" lIns="91425" spcFirstLastPara="1" rIns="91425" wrap="square" tIns="91425">
            <a:noAutofit/>
          </a:bodyPr>
          <a:lstStyle/>
          <a:p>
            <a:pPr indent="-336550" lvl="0" marL="457200" marR="0" rtl="0" algn="l">
              <a:lnSpc>
                <a:spcPct val="115000"/>
              </a:lnSpc>
              <a:spcBef>
                <a:spcPts val="0"/>
              </a:spcBef>
              <a:spcAft>
                <a:spcPts val="0"/>
              </a:spcAft>
              <a:buClr>
                <a:srgbClr val="325D79"/>
              </a:buClr>
              <a:buSzPts val="1700"/>
              <a:buFont typeface="Open Sans"/>
              <a:buChar char="●"/>
            </a:pPr>
            <a:r>
              <a:rPr b="0" i="0" lang="en" sz="1700" u="none" cap="none" strike="noStrike">
                <a:solidFill>
                  <a:srgbClr val="325D79"/>
                </a:solidFill>
                <a:latin typeface="Open Sans"/>
                <a:ea typeface="Open Sans"/>
                <a:cs typeface="Open Sans"/>
                <a:sym typeface="Open Sans"/>
              </a:rPr>
              <a:t>Here each grid size is 28 km </a:t>
            </a:r>
            <a:endParaRPr b="0" i="0" sz="1700" u="none" cap="none" strike="noStrike">
              <a:solidFill>
                <a:srgbClr val="325D79"/>
              </a:solidFill>
              <a:latin typeface="Open Sans"/>
              <a:ea typeface="Open Sans"/>
              <a:cs typeface="Open Sans"/>
              <a:sym typeface="Open Sans"/>
            </a:endParaRPr>
          </a:p>
          <a:p>
            <a:pPr indent="-336550" lvl="0" marL="457200" marR="0" rtl="0" algn="l">
              <a:lnSpc>
                <a:spcPct val="115000"/>
              </a:lnSpc>
              <a:spcBef>
                <a:spcPts val="0"/>
              </a:spcBef>
              <a:spcAft>
                <a:spcPts val="0"/>
              </a:spcAft>
              <a:buClr>
                <a:srgbClr val="325D79"/>
              </a:buClr>
              <a:buSzPts val="1700"/>
              <a:buFont typeface="Open Sans"/>
              <a:buChar char="●"/>
            </a:pPr>
            <a:r>
              <a:rPr b="0" i="0" lang="en" sz="1700" u="none" cap="none" strike="noStrike">
                <a:solidFill>
                  <a:srgbClr val="325D79"/>
                </a:solidFill>
                <a:latin typeface="Open Sans"/>
                <a:ea typeface="Open Sans"/>
                <a:cs typeface="Open Sans"/>
                <a:sym typeface="Open Sans"/>
              </a:rPr>
              <a:t>Some assumptions we took for the sake of calculations,</a:t>
            </a:r>
            <a:endParaRPr b="0" i="0" sz="1700" u="none" cap="none" strike="noStrike">
              <a:solidFill>
                <a:srgbClr val="325D79"/>
              </a:solidFill>
              <a:latin typeface="Open Sans"/>
              <a:ea typeface="Open Sans"/>
              <a:cs typeface="Open Sans"/>
              <a:sym typeface="Open Sans"/>
            </a:endParaRPr>
          </a:p>
          <a:p>
            <a:pPr indent="-336550" lvl="0" marL="457200" marR="0" rtl="0" algn="l">
              <a:lnSpc>
                <a:spcPct val="115000"/>
              </a:lnSpc>
              <a:spcBef>
                <a:spcPts val="0"/>
              </a:spcBef>
              <a:spcAft>
                <a:spcPts val="0"/>
              </a:spcAft>
              <a:buClr>
                <a:srgbClr val="325D79"/>
              </a:buClr>
              <a:buSzPts val="1700"/>
              <a:buFont typeface="Open Sans"/>
              <a:buChar char="●"/>
            </a:pPr>
            <a:r>
              <a:rPr b="0" i="0" lang="en" sz="1700" u="none" cap="none" strike="noStrike">
                <a:solidFill>
                  <a:srgbClr val="325D79"/>
                </a:solidFill>
                <a:latin typeface="Open Sans"/>
                <a:ea typeface="Open Sans"/>
                <a:cs typeface="Open Sans"/>
                <a:sym typeface="Open Sans"/>
              </a:rPr>
              <a:t> We are taking v=0,dv/dx=0 for the starting where the origin of malaprabha in the western ghats.</a:t>
            </a:r>
            <a:endParaRPr b="0" i="0" sz="1700" u="none" cap="none" strike="noStrike">
              <a:solidFill>
                <a:srgbClr val="325D79"/>
              </a:solidFill>
              <a:latin typeface="Open Sans"/>
              <a:ea typeface="Open Sans"/>
              <a:cs typeface="Open Sans"/>
              <a:sym typeface="Open Sans"/>
            </a:endParaRPr>
          </a:p>
          <a:p>
            <a:pPr indent="-336550" lvl="0" marL="457200" marR="0" rtl="0" algn="l">
              <a:lnSpc>
                <a:spcPct val="115000"/>
              </a:lnSpc>
              <a:spcBef>
                <a:spcPts val="0"/>
              </a:spcBef>
              <a:spcAft>
                <a:spcPts val="0"/>
              </a:spcAft>
              <a:buClr>
                <a:srgbClr val="325D79"/>
              </a:buClr>
              <a:buSzPts val="1700"/>
              <a:buFont typeface="Open Sans"/>
              <a:buChar char="●"/>
            </a:pPr>
            <a:r>
              <a:rPr b="0" i="0" lang="en" sz="1700" u="none" cap="none" strike="noStrike">
                <a:solidFill>
                  <a:srgbClr val="325D79"/>
                </a:solidFill>
                <a:latin typeface="Open Sans"/>
                <a:ea typeface="Open Sans"/>
                <a:cs typeface="Open Sans"/>
                <a:sym typeface="Open Sans"/>
              </a:rPr>
              <a:t>By taking v=0, dv/dx=0 we will get d2v/dx2 easily</a:t>
            </a:r>
            <a:endParaRPr b="0" i="0" sz="1700" u="none" cap="none" strike="noStrike">
              <a:solidFill>
                <a:srgbClr val="325D79"/>
              </a:solidFill>
              <a:latin typeface="Open Sans"/>
              <a:ea typeface="Open Sans"/>
              <a:cs typeface="Open Sans"/>
              <a:sym typeface="Open Sans"/>
            </a:endParaRPr>
          </a:p>
          <a:p>
            <a:pPr indent="-336550" lvl="0" marL="457200" marR="0" rtl="0" algn="l">
              <a:lnSpc>
                <a:spcPct val="115000"/>
              </a:lnSpc>
              <a:spcBef>
                <a:spcPts val="0"/>
              </a:spcBef>
              <a:spcAft>
                <a:spcPts val="0"/>
              </a:spcAft>
              <a:buClr>
                <a:srgbClr val="325D79"/>
              </a:buClr>
              <a:buSzPts val="1700"/>
              <a:buFont typeface="Open Sans"/>
              <a:buChar char="●"/>
            </a:pPr>
            <a:r>
              <a:rPr b="0" i="0" lang="en" sz="1700" u="none" cap="none" strike="noStrike">
                <a:solidFill>
                  <a:srgbClr val="325D79"/>
                </a:solidFill>
                <a:latin typeface="Open Sans"/>
                <a:ea typeface="Open Sans"/>
                <a:cs typeface="Open Sans"/>
                <a:sym typeface="Open Sans"/>
              </a:rPr>
              <a:t>For the second grid, since we knew d2v/dx2 for the previous one so,</a:t>
            </a:r>
            <a:endParaRPr b="0" i="0" sz="1700" u="none" cap="none" strike="noStrike">
              <a:solidFill>
                <a:srgbClr val="325D79"/>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700"/>
              <a:buFont typeface="Arial"/>
              <a:buNone/>
            </a:pPr>
            <a:r>
              <a:rPr b="0" i="0" lang="en" sz="1700" u="none" cap="none" strike="noStrike">
                <a:solidFill>
                  <a:srgbClr val="325D79"/>
                </a:solidFill>
                <a:latin typeface="Open Sans"/>
                <a:ea typeface="Open Sans"/>
                <a:cs typeface="Open Sans"/>
                <a:sym typeface="Open Sans"/>
              </a:rPr>
              <a:t>* dv/dt of second equals to (d2v/dx2)*length of grid size</a:t>
            </a:r>
            <a:endParaRPr b="0" i="0" sz="1700" u="none" cap="none" strike="noStrike">
              <a:solidFill>
                <a:srgbClr val="325D79"/>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700"/>
              <a:buFont typeface="Arial"/>
              <a:buNone/>
            </a:pPr>
            <a:r>
              <a:rPr b="0" i="0" lang="en" sz="1700" u="none" cap="none" strike="noStrike">
                <a:solidFill>
                  <a:srgbClr val="325D79"/>
                </a:solidFill>
                <a:latin typeface="Open Sans"/>
                <a:ea typeface="Open Sans"/>
                <a:cs typeface="Open Sans"/>
                <a:sym typeface="Open Sans"/>
              </a:rPr>
              <a:t>* v=l*(dv/dx)</a:t>
            </a:r>
            <a:endParaRPr b="0" i="0" sz="1700" u="none" cap="none" strike="noStrike">
              <a:solidFill>
                <a:srgbClr val="325D79"/>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700"/>
              <a:buFont typeface="Arial"/>
              <a:buNone/>
            </a:pPr>
            <a:r>
              <a:t/>
            </a:r>
            <a:endParaRPr b="0" i="0" sz="1700" u="none" cap="none" strike="noStrike">
              <a:solidFill>
                <a:srgbClr val="ADADAD"/>
              </a:solidFill>
              <a:latin typeface="Arial"/>
              <a:ea typeface="Arial"/>
              <a:cs typeface="Arial"/>
              <a:sym typeface="Arial"/>
            </a:endParaRPr>
          </a:p>
          <a:p>
            <a:pPr indent="-336550" lvl="0" marL="457200" marR="0" rtl="0" algn="l">
              <a:lnSpc>
                <a:spcPct val="115000"/>
              </a:lnSpc>
              <a:spcBef>
                <a:spcPts val="0"/>
              </a:spcBef>
              <a:spcAft>
                <a:spcPts val="0"/>
              </a:spcAft>
              <a:buClr>
                <a:srgbClr val="325D79"/>
              </a:buClr>
              <a:buSzPts val="1700"/>
              <a:buFont typeface="Open Sans"/>
              <a:buChar char="●"/>
            </a:pPr>
            <a:r>
              <a:rPr b="0" i="0" lang="en" sz="1700" u="none" cap="none" strike="noStrike">
                <a:solidFill>
                  <a:srgbClr val="325D79"/>
                </a:solidFill>
                <a:latin typeface="Open Sans"/>
                <a:ea typeface="Open Sans"/>
                <a:cs typeface="Open Sans"/>
                <a:sym typeface="Open Sans"/>
              </a:rPr>
              <a:t>It will go all grids and then we can simply  find the speed of the flow .</a:t>
            </a:r>
            <a:endParaRPr b="0" i="0" sz="1700" u="none" cap="none" strike="noStrike">
              <a:solidFill>
                <a:srgbClr val="325D79"/>
              </a:solidFill>
              <a:latin typeface="Open Sans"/>
              <a:ea typeface="Open Sans"/>
              <a:cs typeface="Open Sans"/>
              <a:sym typeface="Open Sans"/>
            </a:endParaRPr>
          </a:p>
          <a:p>
            <a:pPr indent="0" lvl="0" marL="45720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325D79"/>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25"/>
          <p:cNvPicPr preferRelativeResize="0"/>
          <p:nvPr/>
        </p:nvPicPr>
        <p:blipFill rotWithShape="1">
          <a:blip r:embed="rId3">
            <a:alphaModFix/>
          </a:blip>
          <a:srcRect b="0" l="0" r="0" t="0"/>
          <a:stretch/>
        </p:blipFill>
        <p:spPr>
          <a:xfrm>
            <a:off x="1653375" y="0"/>
            <a:ext cx="5622999"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26"/>
          <p:cNvPicPr preferRelativeResize="0"/>
          <p:nvPr/>
        </p:nvPicPr>
        <p:blipFill rotWithShape="1">
          <a:blip r:embed="rId3">
            <a:alphaModFix/>
          </a:blip>
          <a:srcRect b="0" l="0" r="0" t="0"/>
          <a:stretch/>
        </p:blipFill>
        <p:spPr>
          <a:xfrm>
            <a:off x="1667900" y="0"/>
            <a:ext cx="58082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7"/>
          <p:cNvSpPr txBox="1"/>
          <p:nvPr>
            <p:ph type="title"/>
          </p:nvPr>
        </p:nvSpPr>
        <p:spPr>
          <a:xfrm>
            <a:off x="720000" y="445025"/>
            <a:ext cx="77040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Conservation of mass</a:t>
            </a:r>
            <a:endParaRPr/>
          </a:p>
        </p:txBody>
      </p:sp>
      <p:sp>
        <p:nvSpPr>
          <p:cNvPr id="389" name="Google Shape;389;p27"/>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sz="1800">
              <a:solidFill>
                <a:srgbClr val="ADADAD"/>
              </a:solidFill>
              <a:latin typeface="Arial"/>
              <a:ea typeface="Arial"/>
              <a:cs typeface="Arial"/>
              <a:sym typeface="Arial"/>
            </a:endParaRPr>
          </a:p>
          <a:p>
            <a:pPr indent="0" lvl="0" marL="0" rtl="0" algn="l">
              <a:lnSpc>
                <a:spcPct val="115000"/>
              </a:lnSpc>
              <a:spcBef>
                <a:spcPts val="1200"/>
              </a:spcBef>
              <a:spcAft>
                <a:spcPts val="0"/>
              </a:spcAft>
              <a:buSzPts val="1400"/>
              <a:buNone/>
            </a:pPr>
            <a:r>
              <a:t/>
            </a:r>
            <a:endParaRPr sz="1800">
              <a:solidFill>
                <a:srgbClr val="ADADAD"/>
              </a:solidFill>
              <a:latin typeface="Arial"/>
              <a:ea typeface="Arial"/>
              <a:cs typeface="Arial"/>
              <a:sym typeface="Arial"/>
            </a:endParaRPr>
          </a:p>
          <a:p>
            <a:pPr indent="0" lvl="0" marL="0" rtl="0" algn="l">
              <a:lnSpc>
                <a:spcPct val="115000"/>
              </a:lnSpc>
              <a:spcBef>
                <a:spcPts val="1200"/>
              </a:spcBef>
              <a:spcAft>
                <a:spcPts val="0"/>
              </a:spcAft>
              <a:buSzPts val="1400"/>
              <a:buNone/>
            </a:pPr>
            <a:r>
              <a:t/>
            </a:r>
            <a:endParaRPr sz="1800">
              <a:solidFill>
                <a:srgbClr val="ADADAD"/>
              </a:solidFill>
              <a:latin typeface="Arial"/>
              <a:ea typeface="Arial"/>
              <a:cs typeface="Arial"/>
              <a:sym typeface="Arial"/>
            </a:endParaRPr>
          </a:p>
          <a:p>
            <a:pPr indent="-342900" lvl="0" marL="457200" rtl="0" algn="l">
              <a:lnSpc>
                <a:spcPct val="115000"/>
              </a:lnSpc>
              <a:spcBef>
                <a:spcPts val="1200"/>
              </a:spcBef>
              <a:spcAft>
                <a:spcPts val="0"/>
              </a:spcAft>
              <a:buClr>
                <a:srgbClr val="000000"/>
              </a:buClr>
              <a:buSzPts val="1800"/>
              <a:buFont typeface="Arial"/>
              <a:buChar char="●"/>
            </a:pPr>
            <a:r>
              <a:rPr lang="en" sz="1800">
                <a:solidFill>
                  <a:srgbClr val="000000"/>
                </a:solidFill>
                <a:latin typeface="Arial"/>
                <a:ea typeface="Arial"/>
                <a:cs typeface="Arial"/>
                <a:sym typeface="Arial"/>
              </a:rPr>
              <a:t>Here we are neglecting evaporation, as it  is relevant during heavy rain.</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Here, ρ is the amount of water (rain fall) in suitable units. However, v consists of three components</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Laminar flow on the surface (outward and inward for each grid) </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We  pour specified amount of water in a small circular area and observed  its infiltration as well as diffusion upto a specified distance.</a:t>
            </a:r>
            <a:endParaRPr>
              <a:solidFill>
                <a:srgbClr val="000000"/>
              </a:solidFill>
            </a:endParaRPr>
          </a:p>
        </p:txBody>
      </p:sp>
      <p:pic>
        <p:nvPicPr>
          <p:cNvPr id="390" name="Google Shape;390;p27"/>
          <p:cNvPicPr preferRelativeResize="0"/>
          <p:nvPr/>
        </p:nvPicPr>
        <p:blipFill rotWithShape="1">
          <a:blip r:embed="rId3">
            <a:alphaModFix/>
          </a:blip>
          <a:srcRect b="0" l="0" r="0" t="0"/>
          <a:stretch/>
        </p:blipFill>
        <p:spPr>
          <a:xfrm>
            <a:off x="719988" y="1268775"/>
            <a:ext cx="2428875" cy="866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txBox="1"/>
          <p:nvPr/>
        </p:nvSpPr>
        <p:spPr>
          <a:xfrm>
            <a:off x="513400" y="532075"/>
            <a:ext cx="7243800" cy="3626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∂ρ/∂t = rainfall / time </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We are rainfall at particular grid and calculating the rate of rainfall in 24 hours.</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∇.(ρv) has two terms</a:t>
            </a:r>
            <a:endParaRPr b="0" i="0" sz="1200" u="none" cap="none" strike="noStrike">
              <a:solidFill>
                <a:srgbClr val="191919"/>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200"/>
              <a:buFont typeface="Arial"/>
              <a:buNone/>
            </a:pPr>
            <a:r>
              <a:rPr b="0" i="0" lang="en" sz="1200" u="none" cap="none" strike="noStrike">
                <a:solidFill>
                  <a:srgbClr val="191919"/>
                </a:solidFill>
                <a:latin typeface="Arial"/>
                <a:ea typeface="Arial"/>
                <a:cs typeface="Arial"/>
                <a:sym typeface="Arial"/>
              </a:rPr>
              <a:t>1) Infiltration downwards(here it will be 0.03cm/hr)</a:t>
            </a:r>
            <a:endParaRPr b="0" i="0" sz="1200" u="none" cap="none" strike="noStrike">
              <a:solidFill>
                <a:srgbClr val="191919"/>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200"/>
              <a:buFont typeface="Arial"/>
              <a:buNone/>
            </a:pPr>
            <a:r>
              <a:rPr b="0" i="0" lang="en" sz="1200" u="none" cap="none" strike="noStrike">
                <a:solidFill>
                  <a:srgbClr val="191919"/>
                </a:solidFill>
                <a:latin typeface="Arial"/>
                <a:ea typeface="Arial"/>
                <a:cs typeface="Arial"/>
                <a:sym typeface="Arial"/>
              </a:rPr>
              <a:t>2) Water coming previous and water going to the next.</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120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There is a evaporation about 38cm in the whole year we are neglecting during flooding, it is irrelevant.</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Absorption by soil, we are neglecting at the time flooding because the soil is already saturated.</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∇.(ρv) = Water coming from previous grids - Infiltration - water going out  to next grid.</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We consider mean flow along a streamline leading to Malaprabha river for all the derivatives occurring.</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Here we are taking speed in the time part as 1m/s , like this is the optimising condition.</a:t>
            </a:r>
            <a:endParaRPr b="0" i="0" sz="1200" u="none" cap="none" strike="noStrike">
              <a:solidFill>
                <a:srgbClr val="191919"/>
              </a:solidFill>
              <a:latin typeface="Arial"/>
              <a:ea typeface="Arial"/>
              <a:cs typeface="Arial"/>
              <a:sym typeface="Arial"/>
            </a:endParaRPr>
          </a:p>
          <a:p>
            <a:pPr indent="0" lvl="0" marL="457200" marR="0" rtl="0" algn="l">
              <a:lnSpc>
                <a:spcPct val="115000"/>
              </a:lnSpc>
              <a:spcBef>
                <a:spcPts val="1200"/>
              </a:spcBef>
              <a:spcAft>
                <a:spcPts val="120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29"/>
          <p:cNvPicPr preferRelativeResize="0"/>
          <p:nvPr/>
        </p:nvPicPr>
        <p:blipFill>
          <a:blip r:embed="rId3">
            <a:alphaModFix/>
          </a:blip>
          <a:stretch>
            <a:fillRect/>
          </a:stretch>
        </p:blipFill>
        <p:spPr>
          <a:xfrm>
            <a:off x="1972400" y="0"/>
            <a:ext cx="4609526" cy="4991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
          <p:cNvSpPr txBox="1"/>
          <p:nvPr/>
        </p:nvSpPr>
        <p:spPr>
          <a:xfrm>
            <a:off x="3945025" y="1036550"/>
            <a:ext cx="77523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Open Sans"/>
                <a:ea typeface="Open Sans"/>
                <a:cs typeface="Open Sans"/>
                <a:sym typeface="Open Sans"/>
              </a:rPr>
              <a:t>1. Observed daily Rainfall data and Hourly Water flow rate for</a:t>
            </a:r>
            <a:endParaRPr b="1"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Open Sans"/>
                <a:ea typeface="Open Sans"/>
                <a:cs typeface="Open Sans"/>
                <a:sym typeface="Open Sans"/>
              </a:rPr>
              <a:t>Malaprabha</a:t>
            </a:r>
            <a:endParaRPr b="1"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Open Sans"/>
                <a:ea typeface="Open Sans"/>
                <a:cs typeface="Open Sans"/>
                <a:sym typeface="Open Sans"/>
              </a:rPr>
              <a:t>Carry out</a:t>
            </a:r>
            <a:endParaRPr b="1"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Open Sans"/>
                <a:ea typeface="Open Sans"/>
                <a:cs typeface="Open Sans"/>
                <a:sym typeface="Open Sans"/>
              </a:rPr>
              <a:t>2. Numerical Modeling of the water flow in the Catchment area </a:t>
            </a:r>
            <a:endParaRPr b="1"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Open Sans"/>
                <a:ea typeface="Open Sans"/>
                <a:cs typeface="Open Sans"/>
                <a:sym typeface="Open Sans"/>
              </a:rPr>
              <a:t>using the Basic Equations of Hydrodynamics.</a:t>
            </a:r>
            <a:endParaRPr b="1"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Open Sans"/>
                <a:ea typeface="Open Sans"/>
                <a:cs typeface="Open Sans"/>
                <a:sym typeface="Open Sans"/>
              </a:rPr>
              <a:t>3. Conduct a field trip to measure the water percolation down due</a:t>
            </a:r>
            <a:endParaRPr b="1"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Open Sans"/>
                <a:ea typeface="Open Sans"/>
                <a:cs typeface="Open Sans"/>
                <a:sym typeface="Open Sans"/>
              </a:rPr>
              <a:t>to gravity and water Diffusion due to gradient of water saturation</a:t>
            </a:r>
            <a:endParaRPr b="1"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Open Sans"/>
                <a:ea typeface="Open Sans"/>
                <a:cs typeface="Open Sans"/>
                <a:sym typeface="Open Sans"/>
              </a:rPr>
              <a:t>of the soil.</a:t>
            </a:r>
            <a:endParaRPr b="1" i="0" sz="1700" u="none" cap="none" strike="noStrike">
              <a:solidFill>
                <a:srgbClr val="000000"/>
              </a:solidFill>
              <a:latin typeface="Open Sans"/>
              <a:ea typeface="Open Sans"/>
              <a:cs typeface="Open Sans"/>
              <a:sym typeface="Open Sans"/>
            </a:endParaRPr>
          </a:p>
        </p:txBody>
      </p:sp>
      <p:sp>
        <p:nvSpPr>
          <p:cNvPr id="247" name="Google Shape;247;p3"/>
          <p:cNvSpPr txBox="1"/>
          <p:nvPr>
            <p:ph type="title"/>
          </p:nvPr>
        </p:nvSpPr>
        <p:spPr>
          <a:xfrm>
            <a:off x="268925" y="1932500"/>
            <a:ext cx="3068700" cy="486000"/>
          </a:xfrm>
          <a:prstGeom prst="rect">
            <a:avLst/>
          </a:prstGeom>
          <a:noFill/>
          <a:ln>
            <a:noFill/>
          </a:ln>
        </p:spPr>
        <p:txBody>
          <a:bodyPr anchorCtr="0" anchor="ctr" bIns="91425" lIns="91425" spcFirstLastPara="1" rIns="210300" wrap="square" tIns="91425">
            <a:noAutofit/>
          </a:bodyPr>
          <a:lstStyle/>
          <a:p>
            <a:pPr indent="0" lvl="0" marL="0" rtl="0" algn="l">
              <a:lnSpc>
                <a:spcPct val="100000"/>
              </a:lnSpc>
              <a:spcBef>
                <a:spcPts val="0"/>
              </a:spcBef>
              <a:spcAft>
                <a:spcPts val="0"/>
              </a:spcAft>
              <a:buSzPts val="2400"/>
              <a:buNone/>
            </a:pPr>
            <a:r>
              <a:rPr lang="en" sz="2700"/>
              <a:t>METHODOLOGY</a:t>
            </a:r>
            <a:endParaRPr sz="29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30"/>
          <p:cNvPicPr preferRelativeResize="0"/>
          <p:nvPr/>
        </p:nvPicPr>
        <p:blipFill rotWithShape="1">
          <a:blip r:embed="rId3">
            <a:alphaModFix/>
          </a:blip>
          <a:srcRect b="0" l="0" r="0" t="0"/>
          <a:stretch/>
        </p:blipFill>
        <p:spPr>
          <a:xfrm>
            <a:off x="2232737" y="0"/>
            <a:ext cx="5035737" cy="49911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1"/>
          <p:cNvSpPr txBox="1"/>
          <p:nvPr/>
        </p:nvSpPr>
        <p:spPr>
          <a:xfrm>
            <a:off x="193225" y="505775"/>
            <a:ext cx="8847900" cy="398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We have done all calculations in excel sheet .</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And we have calculated for august 2k19 and here we got rainfall and how much water is going to malaprabha river.</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By these calculations, we come to know how much water is going down.</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We plotted graphs day vs rainfall, day vs water going to malaprabha, day vs water rate.</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This results will help us how much water is going down, how people has to be responsible for storage of water and if we spoil our soil, then absorption rate will decrease and people will place many problems in droughts.</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We observed highest rainfall occurred between august 7 to august 9, and at that time floods came.</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Calculations link: </a:t>
            </a:r>
            <a:endParaRPr b="0" i="0" sz="16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1200"/>
              </a:spcAft>
              <a:buClr>
                <a:srgbClr val="000000"/>
              </a:buClr>
              <a:buSzPts val="1600"/>
              <a:buFont typeface="Arial"/>
              <a:buNone/>
            </a:pPr>
            <a:r>
              <a:rPr b="0" i="0" lang="en" sz="1600" u="sng" cap="none" strike="noStrike">
                <a:solidFill>
                  <a:schemeClr val="dk1"/>
                </a:solidFill>
                <a:latin typeface="Arial"/>
                <a:ea typeface="Arial"/>
                <a:cs typeface="Arial"/>
                <a:sym typeface="Arial"/>
                <a:hlinkClick r:id="rId3">
                  <a:extLst>
                    <a:ext uri="{A12FA001-AC4F-418D-AE19-62706E023703}">
                      <ahyp:hlinkClr val="tx"/>
                    </a:ext>
                  </a:extLst>
                </a:hlinkClick>
              </a:rPr>
              <a:t>https://docs.google.com/spreadsheets/d/1P7G_98Vz9k3eVxDlIpwmqTvj85WJuCjsxR8BeuWW5II/edit?usp=sharing</a:t>
            </a:r>
            <a:endParaRPr b="0" i="0" sz="1100" u="none" cap="none" strike="noStrike">
              <a:solidFill>
                <a:schemeClr val="dk1"/>
              </a:solidFill>
              <a:latin typeface="Arial"/>
              <a:ea typeface="Arial"/>
              <a:cs typeface="Arial"/>
              <a:sym typeface="Arial"/>
            </a:endParaRPr>
          </a:p>
        </p:txBody>
      </p:sp>
      <p:sp>
        <p:nvSpPr>
          <p:cNvPr id="411" name="Google Shape;411;p31"/>
          <p:cNvSpPr txBox="1"/>
          <p:nvPr/>
        </p:nvSpPr>
        <p:spPr>
          <a:xfrm>
            <a:off x="626725" y="572700"/>
            <a:ext cx="622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cope One"/>
              <a:ea typeface="Scope One"/>
              <a:cs typeface="Scope One"/>
              <a:sym typeface="Scope On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nvSpPr>
        <p:spPr>
          <a:xfrm>
            <a:off x="198300" y="201475"/>
            <a:ext cx="8384100" cy="411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191919"/>
              </a:buClr>
              <a:buSzPts val="1400"/>
              <a:buFont typeface="Arial"/>
              <a:buChar char="●"/>
            </a:pPr>
            <a:r>
              <a:rPr b="0" i="0" lang="en" sz="1400" u="none" cap="none" strike="noStrike">
                <a:solidFill>
                  <a:srgbClr val="191919"/>
                </a:solidFill>
                <a:latin typeface="Arial"/>
                <a:ea typeface="Arial"/>
                <a:cs typeface="Arial"/>
                <a:sym typeface="Arial"/>
              </a:rPr>
              <a:t>1 grid</a:t>
            </a:r>
            <a:endParaRPr b="0" i="0" sz="14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91919"/>
                </a:solidFill>
                <a:latin typeface="Arial"/>
                <a:ea typeface="Arial"/>
                <a:cs typeface="Arial"/>
                <a:sym typeface="Arial"/>
              </a:rPr>
              <a:t>     Rainfall -infiltration + Water coming from outside(1st grid)  =  water going to the 2nd grid(1/4) + water  going to malaprabha(3/4) </a:t>
            </a:r>
            <a:endParaRPr b="0" i="0" sz="14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91919"/>
              </a:solidFill>
              <a:latin typeface="Arial"/>
              <a:ea typeface="Arial"/>
              <a:cs typeface="Arial"/>
              <a:sym typeface="Arial"/>
            </a:endParaRPr>
          </a:p>
          <a:p>
            <a:pPr indent="-317500" lvl="0" marL="457200" marR="0" rtl="0" algn="l">
              <a:lnSpc>
                <a:spcPct val="115000"/>
              </a:lnSpc>
              <a:spcBef>
                <a:spcPts val="0"/>
              </a:spcBef>
              <a:spcAft>
                <a:spcPts val="0"/>
              </a:spcAft>
              <a:buClr>
                <a:srgbClr val="191919"/>
              </a:buClr>
              <a:buSzPts val="1400"/>
              <a:buFont typeface="Arial"/>
              <a:buChar char="●"/>
            </a:pPr>
            <a:r>
              <a:rPr b="0" i="0" lang="en" sz="1400" u="none" cap="none" strike="noStrike">
                <a:solidFill>
                  <a:srgbClr val="191919"/>
                </a:solidFill>
                <a:latin typeface="Arial"/>
                <a:ea typeface="Arial"/>
                <a:cs typeface="Arial"/>
                <a:sym typeface="Arial"/>
              </a:rPr>
              <a:t>2 grid </a:t>
            </a:r>
            <a:endParaRPr b="0" i="0" sz="14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91919"/>
                </a:solidFill>
                <a:latin typeface="Arial"/>
                <a:ea typeface="Arial"/>
                <a:cs typeface="Arial"/>
                <a:sym typeface="Arial"/>
              </a:rPr>
              <a:t>Rainfall -infiltration + water coming from outside(1st grid+ 7 th grid) =  water going to the 3rd grid(½) + water going to malaprabha(½)</a:t>
            </a:r>
            <a:endParaRPr b="0" i="0" sz="14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91919"/>
              </a:solidFill>
              <a:latin typeface="Arial"/>
              <a:ea typeface="Arial"/>
              <a:cs typeface="Arial"/>
              <a:sym typeface="Arial"/>
            </a:endParaRPr>
          </a:p>
          <a:p>
            <a:pPr indent="-317500" lvl="0" marL="457200" marR="0" rtl="0" algn="l">
              <a:lnSpc>
                <a:spcPct val="115000"/>
              </a:lnSpc>
              <a:spcBef>
                <a:spcPts val="0"/>
              </a:spcBef>
              <a:spcAft>
                <a:spcPts val="0"/>
              </a:spcAft>
              <a:buClr>
                <a:srgbClr val="191919"/>
              </a:buClr>
              <a:buSzPts val="1400"/>
              <a:buFont typeface="Arial"/>
              <a:buChar char="●"/>
            </a:pPr>
            <a:r>
              <a:rPr b="0" i="0" lang="en" sz="1400" u="none" cap="none" strike="noStrike">
                <a:solidFill>
                  <a:srgbClr val="191919"/>
                </a:solidFill>
                <a:latin typeface="Arial"/>
                <a:ea typeface="Arial"/>
                <a:cs typeface="Arial"/>
                <a:sym typeface="Arial"/>
              </a:rPr>
              <a:t>3 grid </a:t>
            </a:r>
            <a:endParaRPr b="0" i="0" sz="14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91919"/>
                </a:solidFill>
                <a:latin typeface="Arial"/>
                <a:ea typeface="Arial"/>
                <a:cs typeface="Arial"/>
                <a:sym typeface="Arial"/>
              </a:rPr>
              <a:t>Rainfall -infiltration + water coming from outside(2nd grid) =  water going to the 4th grid(¼) + water going to malaprabha(¾)</a:t>
            </a:r>
            <a:endParaRPr b="0" i="0" sz="14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91919"/>
              </a:solidFill>
              <a:latin typeface="Arial"/>
              <a:ea typeface="Arial"/>
              <a:cs typeface="Arial"/>
              <a:sym typeface="Arial"/>
            </a:endParaRPr>
          </a:p>
          <a:p>
            <a:pPr indent="-317500" lvl="0" marL="457200" marR="0" rtl="0" algn="l">
              <a:lnSpc>
                <a:spcPct val="115000"/>
              </a:lnSpc>
              <a:spcBef>
                <a:spcPts val="0"/>
              </a:spcBef>
              <a:spcAft>
                <a:spcPts val="0"/>
              </a:spcAft>
              <a:buClr>
                <a:srgbClr val="191919"/>
              </a:buClr>
              <a:buSzPts val="1400"/>
              <a:buFont typeface="Arial"/>
              <a:buChar char="●"/>
            </a:pPr>
            <a:r>
              <a:rPr b="0" i="0" lang="en" sz="1400" u="none" cap="none" strike="noStrike">
                <a:solidFill>
                  <a:srgbClr val="191919"/>
                </a:solidFill>
                <a:latin typeface="Arial"/>
                <a:ea typeface="Arial"/>
                <a:cs typeface="Arial"/>
                <a:sym typeface="Arial"/>
              </a:rPr>
              <a:t>4 grid </a:t>
            </a:r>
            <a:endParaRPr b="0" i="0" sz="14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91919"/>
                </a:solidFill>
                <a:latin typeface="Arial"/>
                <a:ea typeface="Arial"/>
                <a:cs typeface="Arial"/>
                <a:sym typeface="Arial"/>
              </a:rPr>
              <a:t>Rainfall -infiltration + water coming from outside(3 rd grid+ 5th grid) =  water going to the outside(¼) + water going to malaprabha(¾)</a:t>
            </a:r>
            <a:endParaRPr b="0" i="0" sz="1400" u="none" cap="none" strike="noStrike">
              <a:solidFill>
                <a:srgbClr val="191919"/>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3"/>
          <p:cNvSpPr txBox="1"/>
          <p:nvPr/>
        </p:nvSpPr>
        <p:spPr>
          <a:xfrm>
            <a:off x="334325" y="394325"/>
            <a:ext cx="8599200" cy="4405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5 grid </a:t>
            </a:r>
            <a:endParaRPr b="0" i="0" sz="12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191919"/>
                </a:solidFill>
                <a:latin typeface="Arial"/>
                <a:ea typeface="Arial"/>
                <a:cs typeface="Arial"/>
                <a:sym typeface="Arial"/>
              </a:rPr>
              <a:t>        Rainfall -infiltration + water coming from outside( 10 th grid) =  water going to the 4th grid(¾) + water going to outside(¼)</a:t>
            </a:r>
            <a:endParaRPr b="0" i="0" sz="12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6 grid </a:t>
            </a:r>
            <a:endParaRPr b="0" i="0" sz="12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191919"/>
                </a:solidFill>
                <a:latin typeface="Arial"/>
                <a:ea typeface="Arial"/>
                <a:cs typeface="Arial"/>
                <a:sym typeface="Arial"/>
              </a:rPr>
              <a:t>       water coming from outside = 0</a:t>
            </a:r>
            <a:endParaRPr b="0" i="0" sz="12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191919"/>
                </a:solidFill>
                <a:latin typeface="Arial"/>
                <a:ea typeface="Arial"/>
                <a:cs typeface="Arial"/>
                <a:sym typeface="Arial"/>
              </a:rPr>
              <a:t>       Rainfall -infiltration =  water going to the 1st grid (½)+ water going to 7th(½ )</a:t>
            </a:r>
            <a:endParaRPr b="0" i="0" sz="12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7 grid </a:t>
            </a:r>
            <a:endParaRPr b="0" i="0" sz="12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191919"/>
                </a:solidFill>
                <a:latin typeface="Arial"/>
                <a:ea typeface="Arial"/>
                <a:cs typeface="Arial"/>
                <a:sym typeface="Arial"/>
              </a:rPr>
              <a:t>         Rainfall -infiltration + water coming from outside(6 th grid) =  water going to the 8th grid(½) + water going to 2nd grid(½)</a:t>
            </a:r>
            <a:endParaRPr b="0" i="0" sz="12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8 grid </a:t>
            </a:r>
            <a:endParaRPr b="0" i="0" sz="12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191919"/>
                </a:solidFill>
                <a:latin typeface="Arial"/>
                <a:ea typeface="Arial"/>
                <a:cs typeface="Arial"/>
                <a:sym typeface="Arial"/>
              </a:rPr>
              <a:t>        Rainfall -infiltration + water coming from outside( 7 th grid) =  water going to the 9th grid(¼) + water going to malaprabha(¾)</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9 grid </a:t>
            </a:r>
            <a:endParaRPr b="0" i="0" sz="12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191919"/>
                </a:solidFill>
                <a:latin typeface="Arial"/>
                <a:ea typeface="Arial"/>
                <a:cs typeface="Arial"/>
                <a:sym typeface="Arial"/>
              </a:rPr>
              <a:t>         Rainfall -infiltration + water coming from outside(8 th grid) =  water going to the 10th grid(¼) + water going to malaprabha(¾)</a:t>
            </a:r>
            <a:endParaRPr b="0" i="0" sz="12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191919"/>
              </a:solidFill>
              <a:latin typeface="Arial"/>
              <a:ea typeface="Arial"/>
              <a:cs typeface="Arial"/>
              <a:sym typeface="Arial"/>
            </a:endParaRPr>
          </a:p>
          <a:p>
            <a:pPr indent="-304800" lvl="0" marL="457200" marR="0" rtl="0" algn="l">
              <a:lnSpc>
                <a:spcPct val="115000"/>
              </a:lnSpc>
              <a:spcBef>
                <a:spcPts val="0"/>
              </a:spcBef>
              <a:spcAft>
                <a:spcPts val="0"/>
              </a:spcAft>
              <a:buClr>
                <a:srgbClr val="191919"/>
              </a:buClr>
              <a:buSzPts val="1200"/>
              <a:buFont typeface="Arial"/>
              <a:buChar char="●"/>
            </a:pPr>
            <a:r>
              <a:rPr b="0" i="0" lang="en" sz="1200" u="none" cap="none" strike="noStrike">
                <a:solidFill>
                  <a:srgbClr val="191919"/>
                </a:solidFill>
                <a:latin typeface="Arial"/>
                <a:ea typeface="Arial"/>
                <a:cs typeface="Arial"/>
                <a:sym typeface="Arial"/>
              </a:rPr>
              <a:t>10 grid </a:t>
            </a:r>
            <a:endParaRPr b="0" i="0" sz="12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191919"/>
                </a:solidFill>
                <a:latin typeface="Arial"/>
                <a:ea typeface="Arial"/>
                <a:cs typeface="Arial"/>
                <a:sym typeface="Arial"/>
              </a:rPr>
              <a:t>       Rainfall -infiltration + water coming from outside(9th) =  water going to the 5th grid(¾)  + water going to outside(¼)</a:t>
            </a:r>
            <a:endParaRPr b="0" i="0" sz="1200" u="none" cap="none" strike="noStrike">
              <a:solidFill>
                <a:srgbClr val="191919"/>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4" title="Chart"/>
          <p:cNvPicPr preferRelativeResize="0"/>
          <p:nvPr/>
        </p:nvPicPr>
        <p:blipFill>
          <a:blip r:embed="rId3">
            <a:alphaModFix/>
          </a:blip>
          <a:stretch>
            <a:fillRect/>
          </a:stretch>
        </p:blipFill>
        <p:spPr>
          <a:xfrm>
            <a:off x="773600" y="152400"/>
            <a:ext cx="7825389" cy="483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35" title="Chart"/>
          <p:cNvPicPr preferRelativeResize="0"/>
          <p:nvPr/>
        </p:nvPicPr>
        <p:blipFill rotWithShape="1">
          <a:blip r:embed="rId3">
            <a:alphaModFix/>
          </a:blip>
          <a:srcRect b="0" l="0" r="0" t="0"/>
          <a:stretch/>
        </p:blipFill>
        <p:spPr>
          <a:xfrm>
            <a:off x="659300" y="92400"/>
            <a:ext cx="7825389" cy="483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36" title="Chart"/>
          <p:cNvPicPr preferRelativeResize="0"/>
          <p:nvPr/>
        </p:nvPicPr>
        <p:blipFill rotWithShape="1">
          <a:blip r:embed="rId3">
            <a:alphaModFix/>
          </a:blip>
          <a:srcRect b="0" l="0" r="0" t="0"/>
          <a:stretch/>
        </p:blipFill>
        <p:spPr>
          <a:xfrm>
            <a:off x="659300" y="196000"/>
            <a:ext cx="7825389" cy="483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7"/>
          <p:cNvSpPr txBox="1"/>
          <p:nvPr>
            <p:ph type="title"/>
          </p:nvPr>
        </p:nvSpPr>
        <p:spPr>
          <a:xfrm>
            <a:off x="1019900" y="2112750"/>
            <a:ext cx="3726900" cy="1046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FIELD TRIP</a:t>
            </a:r>
            <a:endParaRPr/>
          </a:p>
        </p:txBody>
      </p:sp>
      <p:sp>
        <p:nvSpPr>
          <p:cNvPr id="442" name="Google Shape;442;p37"/>
          <p:cNvSpPr txBox="1"/>
          <p:nvPr>
            <p:ph idx="2" type="title"/>
          </p:nvPr>
        </p:nvSpPr>
        <p:spPr>
          <a:xfrm>
            <a:off x="1024800" y="1076025"/>
            <a:ext cx="14325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03</a:t>
            </a:r>
            <a:endParaRPr/>
          </a:p>
        </p:txBody>
      </p:sp>
      <p:sp>
        <p:nvSpPr>
          <p:cNvPr id="443" name="Google Shape;443;p37"/>
          <p:cNvSpPr txBox="1"/>
          <p:nvPr>
            <p:ph idx="1" type="subTitle"/>
          </p:nvPr>
        </p:nvSpPr>
        <p:spPr>
          <a:xfrm>
            <a:off x="1019900" y="3565300"/>
            <a:ext cx="3807600" cy="71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We measured the water percolation rate for different soils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8"/>
          <p:cNvSpPr txBox="1"/>
          <p:nvPr>
            <p:ph idx="1" type="subTitle"/>
          </p:nvPr>
        </p:nvSpPr>
        <p:spPr>
          <a:xfrm>
            <a:off x="1284000" y="728125"/>
            <a:ext cx="6576000" cy="213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sz="1500">
                <a:solidFill>
                  <a:srgbClr val="000000"/>
                </a:solidFill>
              </a:rPr>
              <a:t>We located four representative sites with the  following characteristics:</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An area where rainwater enters through cultivated land and then flows towards Malaprabha river or a tributary.</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An area with similar land profile, but water from the hills directly enters there.</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A place with similar Black Cotton Soil texture, but land has slight slope.</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A region of different cover like barren land.</a:t>
            </a:r>
            <a:endParaRPr sz="1500">
              <a:solidFill>
                <a:srgbClr val="000000"/>
              </a:solidFill>
            </a:endParaRPr>
          </a:p>
          <a:p>
            <a:pPr indent="0" lvl="0" marL="0" rtl="0" algn="ctr">
              <a:lnSpc>
                <a:spcPct val="100000"/>
              </a:lnSpc>
              <a:spcBef>
                <a:spcPts val="0"/>
              </a:spcBef>
              <a:spcAft>
                <a:spcPts val="0"/>
              </a:spcAft>
              <a:buSzPts val="1600"/>
              <a:buNone/>
            </a:pPr>
            <a:r>
              <a:t/>
            </a:r>
            <a:endParaRPr/>
          </a:p>
        </p:txBody>
      </p:sp>
      <p:pic>
        <p:nvPicPr>
          <p:cNvPr id="449" name="Google Shape;449;p38"/>
          <p:cNvPicPr preferRelativeResize="0"/>
          <p:nvPr/>
        </p:nvPicPr>
        <p:blipFill rotWithShape="1">
          <a:blip r:embed="rId3">
            <a:alphaModFix/>
          </a:blip>
          <a:srcRect b="31568" l="0" r="0" t="31567"/>
          <a:stretch/>
        </p:blipFill>
        <p:spPr>
          <a:xfrm>
            <a:off x="0" y="3489348"/>
            <a:ext cx="9144000" cy="1896000"/>
          </a:xfrm>
          <a:prstGeom prst="flowChartManualInpu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idx="1" type="subTitle"/>
          </p:nvPr>
        </p:nvSpPr>
        <p:spPr>
          <a:xfrm>
            <a:off x="1064175" y="606775"/>
            <a:ext cx="6795900" cy="225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sz="1500">
                <a:solidFill>
                  <a:srgbClr val="000000"/>
                </a:solidFill>
              </a:rPr>
              <a:t>In each of the selected land,we measured the following quantities:</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The rate at which water seeps below.</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Have a small bore about 2 - 3 metre away and measure the time taken for water to diffuse the distance.</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A sample of the soil was taken and chemical analysis will be carried out at the Institute</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Some water seeping through the soil was collected and chemically examined at the Institute, including  possible silt content.</a:t>
            </a:r>
            <a:endParaRPr sz="1500">
              <a:solidFill>
                <a:srgbClr val="000000"/>
              </a:solidFill>
            </a:endParaRPr>
          </a:p>
          <a:p>
            <a:pPr indent="0" lvl="0" marL="0" rtl="0" algn="l">
              <a:lnSpc>
                <a:spcPct val="100000"/>
              </a:lnSpc>
              <a:spcBef>
                <a:spcPts val="0"/>
              </a:spcBef>
              <a:spcAft>
                <a:spcPts val="0"/>
              </a:spcAft>
              <a:buSzPts val="1600"/>
              <a:buNone/>
            </a:pPr>
            <a:r>
              <a:t/>
            </a:r>
            <a:endParaRPr sz="1200">
              <a:solidFill>
                <a:srgbClr val="000000"/>
              </a:solidFill>
            </a:endParaRPr>
          </a:p>
          <a:p>
            <a:pPr indent="0" lvl="0" marL="0" rtl="0" algn="ctr">
              <a:lnSpc>
                <a:spcPct val="100000"/>
              </a:lnSpc>
              <a:spcBef>
                <a:spcPts val="0"/>
              </a:spcBef>
              <a:spcAft>
                <a:spcPts val="0"/>
              </a:spcAft>
              <a:buSzPts val="1600"/>
              <a:buNone/>
            </a:pPr>
            <a:r>
              <a:t/>
            </a:r>
            <a:endParaRPr sz="1500">
              <a:solidFill>
                <a:srgbClr val="000000"/>
              </a:solidFill>
            </a:endParaRPr>
          </a:p>
        </p:txBody>
      </p:sp>
      <p:pic>
        <p:nvPicPr>
          <p:cNvPr id="455" name="Google Shape;455;p39"/>
          <p:cNvPicPr preferRelativeResize="0"/>
          <p:nvPr/>
        </p:nvPicPr>
        <p:blipFill rotWithShape="1">
          <a:blip r:embed="rId3">
            <a:alphaModFix/>
          </a:blip>
          <a:srcRect b="31568" l="0" r="0" t="31567"/>
          <a:stretch/>
        </p:blipFill>
        <p:spPr>
          <a:xfrm>
            <a:off x="0" y="3489348"/>
            <a:ext cx="9144000" cy="1896000"/>
          </a:xfrm>
          <a:prstGeom prst="flowChartManualInpu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
          <p:cNvSpPr txBox="1"/>
          <p:nvPr>
            <p:ph type="title"/>
          </p:nvPr>
        </p:nvSpPr>
        <p:spPr>
          <a:xfrm>
            <a:off x="1019900" y="2112750"/>
            <a:ext cx="3726900" cy="1046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DAILY RAINFALL DATA</a:t>
            </a:r>
            <a:endParaRPr>
              <a:solidFill>
                <a:schemeClr val="dk2"/>
              </a:solidFill>
            </a:endParaRPr>
          </a:p>
        </p:txBody>
      </p:sp>
      <p:sp>
        <p:nvSpPr>
          <p:cNvPr id="253" name="Google Shape;253;p4"/>
          <p:cNvSpPr txBox="1"/>
          <p:nvPr>
            <p:ph idx="2" type="title"/>
          </p:nvPr>
        </p:nvSpPr>
        <p:spPr>
          <a:xfrm>
            <a:off x="1024800" y="1076025"/>
            <a:ext cx="14325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01</a:t>
            </a:r>
            <a:endParaRPr/>
          </a:p>
        </p:txBody>
      </p:sp>
      <p:sp>
        <p:nvSpPr>
          <p:cNvPr id="254" name="Google Shape;254;p4"/>
          <p:cNvSpPr txBox="1"/>
          <p:nvPr>
            <p:ph idx="1" type="subTitle"/>
          </p:nvPr>
        </p:nvSpPr>
        <p:spPr>
          <a:xfrm>
            <a:off x="1019899" y="3565300"/>
            <a:ext cx="3647100" cy="71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We were the given rainfall data in the nc file. By using python code we will get all data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0"/>
          <p:cNvSpPr txBox="1"/>
          <p:nvPr>
            <p:ph type="title"/>
          </p:nvPr>
        </p:nvSpPr>
        <p:spPr>
          <a:xfrm>
            <a:off x="1122425" y="784600"/>
            <a:ext cx="6701700" cy="346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sz="1400">
                <a:solidFill>
                  <a:schemeClr val="dk2"/>
                </a:solidFill>
              </a:rPr>
              <a:t>.</a:t>
            </a:r>
            <a:endParaRPr sz="1400">
              <a:solidFill>
                <a:schemeClr val="dk2"/>
              </a:solidFill>
            </a:endParaRPr>
          </a:p>
        </p:txBody>
      </p:sp>
      <p:sp>
        <p:nvSpPr>
          <p:cNvPr id="461" name="Google Shape;461;p40"/>
          <p:cNvSpPr txBox="1"/>
          <p:nvPr/>
        </p:nvSpPr>
        <p:spPr>
          <a:xfrm>
            <a:off x="3988400" y="2190350"/>
            <a:ext cx="517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cope One"/>
              <a:ea typeface="Scope One"/>
              <a:cs typeface="Scope One"/>
              <a:sym typeface="Scope One"/>
            </a:endParaRPr>
          </a:p>
        </p:txBody>
      </p:sp>
      <p:sp>
        <p:nvSpPr>
          <p:cNvPr id="462" name="Google Shape;462;p40"/>
          <p:cNvSpPr txBox="1"/>
          <p:nvPr/>
        </p:nvSpPr>
        <p:spPr>
          <a:xfrm>
            <a:off x="1427550" y="1067925"/>
            <a:ext cx="62769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FF0000"/>
                </a:solidFill>
                <a:latin typeface="Scope One"/>
                <a:ea typeface="Scope One"/>
                <a:cs typeface="Scope One"/>
                <a:sym typeface="Scope One"/>
              </a:rPr>
              <a:t>      MEASUREMENTS OF WATER DIFFUSION IN SOIL</a:t>
            </a:r>
            <a:endParaRPr b="1" i="0" sz="1700" u="none" cap="none" strike="noStrike">
              <a:solidFill>
                <a:srgbClr val="FF0000"/>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Scope One"/>
                <a:ea typeface="Scope One"/>
                <a:cs typeface="Scope One"/>
                <a:sym typeface="Scope One"/>
              </a:rPr>
              <a:t>PLACE 1 </a:t>
            </a:r>
            <a:r>
              <a:rPr b="1" i="0" lang="en" sz="1400" u="none" cap="none" strike="noStrike">
                <a:solidFill>
                  <a:schemeClr val="dk2"/>
                </a:solidFill>
                <a:latin typeface="Scope One"/>
                <a:ea typeface="Scope One"/>
                <a:cs typeface="Scope One"/>
                <a:sym typeface="Scope One"/>
              </a:rPr>
              <a:t>: KATMALI THANDA</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Soil type: Black Cotton soil</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Next to farmland exposed to vegetation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Horizontal diffusion of water = ~3 cm/hr</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Downward infiltration in saturated soil - less than  = ~0.1 cm/hr</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p:txBody>
      </p:sp>
      <p:pic>
        <p:nvPicPr>
          <p:cNvPr id="463" name="Google Shape;463;p40"/>
          <p:cNvPicPr preferRelativeResize="0"/>
          <p:nvPr/>
        </p:nvPicPr>
        <p:blipFill rotWithShape="1">
          <a:blip r:embed="rId3">
            <a:alphaModFix/>
          </a:blip>
          <a:srcRect b="0" l="0" r="0" t="0"/>
          <a:stretch/>
        </p:blipFill>
        <p:spPr>
          <a:xfrm>
            <a:off x="5375800" y="1512225"/>
            <a:ext cx="2328652" cy="12630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1"/>
          <p:cNvSpPr txBox="1"/>
          <p:nvPr>
            <p:ph type="title"/>
          </p:nvPr>
        </p:nvSpPr>
        <p:spPr>
          <a:xfrm>
            <a:off x="1122425" y="784600"/>
            <a:ext cx="6701700" cy="346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sz="1400">
                <a:solidFill>
                  <a:schemeClr val="dk2"/>
                </a:solidFill>
              </a:rPr>
              <a:t>.</a:t>
            </a:r>
            <a:endParaRPr sz="1400">
              <a:solidFill>
                <a:schemeClr val="dk2"/>
              </a:solidFill>
            </a:endParaRPr>
          </a:p>
        </p:txBody>
      </p:sp>
      <p:sp>
        <p:nvSpPr>
          <p:cNvPr id="469" name="Google Shape;469;p41"/>
          <p:cNvSpPr txBox="1"/>
          <p:nvPr/>
        </p:nvSpPr>
        <p:spPr>
          <a:xfrm>
            <a:off x="3988400" y="2190350"/>
            <a:ext cx="517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cope One"/>
              <a:ea typeface="Scope One"/>
              <a:cs typeface="Scope One"/>
              <a:sym typeface="Scope One"/>
            </a:endParaRPr>
          </a:p>
        </p:txBody>
      </p:sp>
      <p:sp>
        <p:nvSpPr>
          <p:cNvPr id="470" name="Google Shape;470;p41"/>
          <p:cNvSpPr txBox="1"/>
          <p:nvPr/>
        </p:nvSpPr>
        <p:spPr>
          <a:xfrm>
            <a:off x="1427550" y="1067925"/>
            <a:ext cx="6276900" cy="260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FF0000"/>
                </a:solidFill>
                <a:latin typeface="Scope One"/>
                <a:ea typeface="Scope One"/>
                <a:cs typeface="Scope One"/>
                <a:sym typeface="Scope One"/>
              </a:rPr>
              <a:t>      MEASUREMENTS OF WATER DIFFUSION IN SOIL</a:t>
            </a:r>
            <a:endParaRPr b="1" i="0" sz="1700" u="none" cap="none" strike="noStrike">
              <a:solidFill>
                <a:srgbClr val="FF0000"/>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Scope One"/>
                <a:ea typeface="Scope One"/>
                <a:cs typeface="Scope One"/>
                <a:sym typeface="Scope One"/>
              </a:rPr>
              <a:t>PLACE 2 </a:t>
            </a:r>
            <a:r>
              <a:rPr b="1" i="0" lang="en" sz="1400" u="none" cap="none" strike="noStrike">
                <a:solidFill>
                  <a:schemeClr val="dk2"/>
                </a:solidFill>
                <a:latin typeface="Scope One"/>
                <a:ea typeface="Scope One"/>
                <a:cs typeface="Scope One"/>
                <a:sym typeface="Scope One"/>
              </a:rPr>
              <a:t>: Shingarkoppa Halla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Soil type: Dharwar craton</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On the soil surface</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Horizontal diffusion of water = ~3 cm/hr</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Downward infiltration in saturated soil  = ~0.03 cm/hr</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2"/>
          <p:cNvSpPr txBox="1"/>
          <p:nvPr>
            <p:ph type="title"/>
          </p:nvPr>
        </p:nvSpPr>
        <p:spPr>
          <a:xfrm>
            <a:off x="1122425" y="784600"/>
            <a:ext cx="6701700" cy="346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sz="1400">
                <a:solidFill>
                  <a:schemeClr val="dk2"/>
                </a:solidFill>
              </a:rPr>
              <a:t>.</a:t>
            </a:r>
            <a:endParaRPr sz="1400">
              <a:solidFill>
                <a:schemeClr val="dk2"/>
              </a:solidFill>
            </a:endParaRPr>
          </a:p>
        </p:txBody>
      </p:sp>
      <p:sp>
        <p:nvSpPr>
          <p:cNvPr id="476" name="Google Shape;476;p42"/>
          <p:cNvSpPr txBox="1"/>
          <p:nvPr/>
        </p:nvSpPr>
        <p:spPr>
          <a:xfrm>
            <a:off x="3988400" y="2190350"/>
            <a:ext cx="517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cope One"/>
              <a:ea typeface="Scope One"/>
              <a:cs typeface="Scope One"/>
              <a:sym typeface="Scope One"/>
            </a:endParaRPr>
          </a:p>
        </p:txBody>
      </p:sp>
      <p:sp>
        <p:nvSpPr>
          <p:cNvPr id="477" name="Google Shape;477;p42"/>
          <p:cNvSpPr txBox="1"/>
          <p:nvPr/>
        </p:nvSpPr>
        <p:spPr>
          <a:xfrm>
            <a:off x="1427550" y="1067925"/>
            <a:ext cx="62769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FF0000"/>
                </a:solidFill>
                <a:latin typeface="Scope One"/>
                <a:ea typeface="Scope One"/>
                <a:cs typeface="Scope One"/>
                <a:sym typeface="Scope One"/>
              </a:rPr>
              <a:t>         MEASUREMENTS OF WATER DIFFUSION IN SOIL</a:t>
            </a:r>
            <a:endParaRPr b="1" i="0" sz="1700" u="none" cap="none" strike="noStrike">
              <a:solidFill>
                <a:srgbClr val="FF0000"/>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Scope One"/>
                <a:ea typeface="Scope One"/>
                <a:cs typeface="Scope One"/>
                <a:sym typeface="Scope One"/>
              </a:rPr>
              <a:t>PLACE 3</a:t>
            </a:r>
            <a:r>
              <a:rPr b="1" i="0" lang="en" sz="1400" u="none" cap="none" strike="noStrike">
                <a:solidFill>
                  <a:schemeClr val="dk2"/>
                </a:solidFill>
                <a:latin typeface="Scope One"/>
                <a:ea typeface="Scope One"/>
                <a:cs typeface="Scope One"/>
                <a:sym typeface="Scope One"/>
              </a:rPr>
              <a:t>: Shingarkoppa Halla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Soil type: Dharwar craton</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10m below the ground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No Horizontal diffusion of water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Scope One"/>
                <a:ea typeface="Scope One"/>
                <a:cs typeface="Scope One"/>
                <a:sym typeface="Scope One"/>
              </a:rPr>
              <a:t>No downward infiltration</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Scope One"/>
              <a:ea typeface="Scope One"/>
              <a:cs typeface="Scope One"/>
              <a:sym typeface="Scope One"/>
            </a:endParaRPr>
          </a:p>
        </p:txBody>
      </p:sp>
      <p:pic>
        <p:nvPicPr>
          <p:cNvPr id="478" name="Google Shape;478;p42"/>
          <p:cNvPicPr preferRelativeResize="0"/>
          <p:nvPr/>
        </p:nvPicPr>
        <p:blipFill rotWithShape="1">
          <a:blip r:embed="rId3">
            <a:alphaModFix/>
          </a:blip>
          <a:srcRect b="0" l="0" r="0" t="0"/>
          <a:stretch/>
        </p:blipFill>
        <p:spPr>
          <a:xfrm>
            <a:off x="5527130" y="1612900"/>
            <a:ext cx="1621051" cy="20687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3"/>
          <p:cNvSpPr txBox="1"/>
          <p:nvPr/>
        </p:nvSpPr>
        <p:spPr>
          <a:xfrm>
            <a:off x="875250" y="659150"/>
            <a:ext cx="729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cope One"/>
              <a:ea typeface="Scope One"/>
              <a:cs typeface="Scope One"/>
              <a:sym typeface="Scope One"/>
            </a:endParaRPr>
          </a:p>
        </p:txBody>
      </p:sp>
      <p:sp>
        <p:nvSpPr>
          <p:cNvPr id="484" name="Google Shape;484;p43"/>
          <p:cNvSpPr txBox="1"/>
          <p:nvPr/>
        </p:nvSpPr>
        <p:spPr>
          <a:xfrm>
            <a:off x="226925" y="108050"/>
            <a:ext cx="7942200" cy="30630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191919"/>
              </a:buClr>
              <a:buSzPts val="1700"/>
              <a:buFont typeface="Arial"/>
              <a:buChar char="●"/>
            </a:pPr>
            <a:r>
              <a:rPr b="0" i="0" lang="en" sz="1700" u="none" cap="none" strike="noStrike">
                <a:solidFill>
                  <a:srgbClr val="191919"/>
                </a:solidFill>
                <a:latin typeface="Arial"/>
                <a:ea typeface="Arial"/>
                <a:cs typeface="Arial"/>
                <a:sym typeface="Arial"/>
              </a:rPr>
              <a:t>Here we have done experiment at  two places and three soils . They are katmalli thanda,Shigarkoppahalla.</a:t>
            </a:r>
            <a:endParaRPr b="0" i="0" sz="1700" u="none" cap="none" strike="noStrike">
              <a:solidFill>
                <a:srgbClr val="19191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191919"/>
              </a:solidFill>
              <a:latin typeface="Arial"/>
              <a:ea typeface="Arial"/>
              <a:cs typeface="Arial"/>
              <a:sym typeface="Arial"/>
            </a:endParaRPr>
          </a:p>
          <a:p>
            <a:pPr indent="-336550" lvl="0" marL="457200" marR="0" rtl="0" algn="l">
              <a:lnSpc>
                <a:spcPct val="100000"/>
              </a:lnSpc>
              <a:spcBef>
                <a:spcPts val="0"/>
              </a:spcBef>
              <a:spcAft>
                <a:spcPts val="0"/>
              </a:spcAft>
              <a:buClr>
                <a:srgbClr val="191919"/>
              </a:buClr>
              <a:buSzPts val="1700"/>
              <a:buFont typeface="Arial"/>
              <a:buChar char="●"/>
            </a:pPr>
            <a:r>
              <a:rPr b="0" i="0" lang="en" sz="1700" u="none" cap="none" strike="noStrike">
                <a:solidFill>
                  <a:srgbClr val="191919"/>
                </a:solidFill>
                <a:latin typeface="Arial"/>
                <a:ea typeface="Arial"/>
                <a:cs typeface="Arial"/>
                <a:sym typeface="Arial"/>
              </a:rPr>
              <a:t>The soils are black cotton soil, Dharwad craton soil, dharwad craton soil below 10m.</a:t>
            </a:r>
            <a:endParaRPr b="0" i="0" sz="1700" u="none" cap="none" strike="noStrike">
              <a:solidFill>
                <a:srgbClr val="19191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191919"/>
              </a:solidFill>
              <a:latin typeface="Arial"/>
              <a:ea typeface="Arial"/>
              <a:cs typeface="Arial"/>
              <a:sym typeface="Arial"/>
            </a:endParaRPr>
          </a:p>
          <a:p>
            <a:pPr indent="-336550" lvl="0" marL="457200" marR="0" rtl="0" algn="l">
              <a:lnSpc>
                <a:spcPct val="100000"/>
              </a:lnSpc>
              <a:spcBef>
                <a:spcPts val="0"/>
              </a:spcBef>
              <a:spcAft>
                <a:spcPts val="0"/>
              </a:spcAft>
              <a:buClr>
                <a:srgbClr val="191919"/>
              </a:buClr>
              <a:buSzPts val="1700"/>
              <a:buFont typeface="Arial"/>
              <a:buChar char="●"/>
            </a:pPr>
            <a:r>
              <a:rPr b="0" i="0" lang="en" sz="1700" u="none" cap="none" strike="noStrike">
                <a:solidFill>
                  <a:srgbClr val="191919"/>
                </a:solidFill>
                <a:latin typeface="Arial"/>
                <a:ea typeface="Arial"/>
                <a:cs typeface="Arial"/>
                <a:sym typeface="Arial"/>
              </a:rPr>
              <a:t>In these, we got results for infiltration at Shigarkoppahalla drarwad craton soil.</a:t>
            </a:r>
            <a:endParaRPr b="0" i="0" sz="1700" u="none" cap="none" strike="noStrike">
              <a:solidFill>
                <a:srgbClr val="19191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191919"/>
              </a:solidFill>
              <a:latin typeface="Arial"/>
              <a:ea typeface="Arial"/>
              <a:cs typeface="Arial"/>
              <a:sym typeface="Arial"/>
            </a:endParaRPr>
          </a:p>
          <a:p>
            <a:pPr indent="-336550" lvl="0" marL="457200" marR="0" rtl="0" algn="l">
              <a:lnSpc>
                <a:spcPct val="100000"/>
              </a:lnSpc>
              <a:spcBef>
                <a:spcPts val="0"/>
              </a:spcBef>
              <a:spcAft>
                <a:spcPts val="0"/>
              </a:spcAft>
              <a:buClr>
                <a:srgbClr val="191919"/>
              </a:buClr>
              <a:buSzPts val="1700"/>
              <a:buFont typeface="Arial"/>
              <a:buChar char="●"/>
            </a:pPr>
            <a:r>
              <a:rPr b="0" i="0" lang="en" sz="1700" u="none" cap="none" strike="noStrike">
                <a:solidFill>
                  <a:srgbClr val="191919"/>
                </a:solidFill>
                <a:latin typeface="Arial"/>
                <a:ea typeface="Arial"/>
                <a:cs typeface="Arial"/>
                <a:sym typeface="Arial"/>
              </a:rPr>
              <a:t>For that we got infiltration=0.03cm/hr, and we used this one in our calculations.</a:t>
            </a:r>
            <a:endParaRPr b="0" i="0" sz="1700" u="none" cap="none" strike="noStrike">
              <a:solidFill>
                <a:srgbClr val="191919"/>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4"/>
          <p:cNvSpPr txBox="1"/>
          <p:nvPr/>
        </p:nvSpPr>
        <p:spPr>
          <a:xfrm>
            <a:off x="313375" y="172900"/>
            <a:ext cx="8050200" cy="4266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We have done all calculations in excel sheet .</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And we have calculated for august 2k19 and here we got rainfall and how much water is going to malaprabha river.</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By these calculations, we come to know how much water is going down.</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We plotted graphs day vs rainfall, day vs water going to malaprabha, day vs water rate.</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This results will help us how much water is going down, how people has to be responsible for storage of water and if we spoil our soil, then absorption rate will decrease and people will place many problems in droughts.</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We observed highest rainfall occurred between august 7 to august 9, and at that time floods came.</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 sz="1600" u="none" cap="none" strike="noStrike">
                <a:solidFill>
                  <a:schemeClr val="dk1"/>
                </a:solidFill>
                <a:latin typeface="Arial"/>
                <a:ea typeface="Arial"/>
                <a:cs typeface="Arial"/>
                <a:sym typeface="Arial"/>
              </a:rPr>
              <a:t>Calculations link: </a:t>
            </a:r>
            <a:endParaRPr b="0" i="0" sz="16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1200"/>
              </a:spcAft>
              <a:buClr>
                <a:srgbClr val="000000"/>
              </a:buClr>
              <a:buSzPts val="1600"/>
              <a:buFont typeface="Arial"/>
              <a:buNone/>
            </a:pPr>
            <a:r>
              <a:rPr b="0" i="0" lang="en" sz="1600" u="sng" cap="none" strike="noStrike">
                <a:solidFill>
                  <a:schemeClr val="dk1"/>
                </a:solidFill>
                <a:latin typeface="Arial"/>
                <a:ea typeface="Arial"/>
                <a:cs typeface="Arial"/>
                <a:sym typeface="Arial"/>
                <a:hlinkClick r:id="rId3">
                  <a:extLst>
                    <a:ext uri="{A12FA001-AC4F-418D-AE19-62706E023703}">
                      <ahyp:hlinkClr val="tx"/>
                    </a:ext>
                  </a:extLst>
                </a:hlinkClick>
              </a:rPr>
              <a:t>https://docs.google.com/spreadsheets/d/1P7G_98Vz9k3eVxDlIpwmqTvj85WJuCjsxR8BeuWW5II/edit?usp=sharing</a:t>
            </a:r>
            <a:endParaRPr b="0" i="0" sz="1400" u="none" cap="none" strike="noStrike">
              <a:solidFill>
                <a:srgbClr val="000000"/>
              </a:solidFill>
              <a:latin typeface="Scope One"/>
              <a:ea typeface="Scope One"/>
              <a:cs typeface="Scope One"/>
              <a:sym typeface="Scope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
          <p:cNvSpPr txBox="1"/>
          <p:nvPr>
            <p:ph type="title"/>
          </p:nvPr>
        </p:nvSpPr>
        <p:spPr>
          <a:xfrm>
            <a:off x="720000" y="80950"/>
            <a:ext cx="77040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RAINFALL DATA </a:t>
            </a:r>
            <a:endParaRPr/>
          </a:p>
        </p:txBody>
      </p:sp>
      <p:sp>
        <p:nvSpPr>
          <p:cNvPr id="260" name="Google Shape;260;p5"/>
          <p:cNvSpPr txBox="1"/>
          <p:nvPr>
            <p:ph idx="1" type="body"/>
          </p:nvPr>
        </p:nvSpPr>
        <p:spPr>
          <a:xfrm>
            <a:off x="720000" y="751100"/>
            <a:ext cx="7840200" cy="42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007">
                <a:solidFill>
                  <a:srgbClr val="000000"/>
                </a:solidFill>
                <a:latin typeface="Arial"/>
                <a:ea typeface="Arial"/>
                <a:cs typeface="Arial"/>
                <a:sym typeface="Arial"/>
              </a:rPr>
              <a:t>We have rainfall data from Indian Metereogical department sensing interpolated rainfall in India </a:t>
            </a:r>
            <a:endParaRPr b="1" sz="1007">
              <a:solidFill>
                <a:srgbClr val="000000"/>
              </a:solidFill>
              <a:latin typeface="Arial"/>
              <a:ea typeface="Arial"/>
              <a:cs typeface="Arial"/>
              <a:sym typeface="Arial"/>
            </a:endParaRPr>
          </a:p>
          <a:p>
            <a:pPr indent="0" lvl="0" marL="0" rtl="0" algn="l">
              <a:lnSpc>
                <a:spcPct val="115000"/>
              </a:lnSpc>
              <a:spcBef>
                <a:spcPts val="1200"/>
              </a:spcBef>
              <a:spcAft>
                <a:spcPts val="0"/>
              </a:spcAft>
              <a:buSzPts val="1400"/>
              <a:buNone/>
            </a:pPr>
            <a:r>
              <a:rPr b="1" lang="en" sz="1007">
                <a:solidFill>
                  <a:srgbClr val="000000"/>
                </a:solidFill>
                <a:latin typeface="Arial"/>
                <a:ea typeface="Arial"/>
                <a:cs typeface="Arial"/>
                <a:sym typeface="Arial"/>
              </a:rPr>
              <a:t>Python code:  In this code we will give latitude,longitude and date and it will give rainfall at that point. </a:t>
            </a:r>
            <a:endParaRPr b="1" sz="1007">
              <a:solidFill>
                <a:srgbClr val="000000"/>
              </a:solidFill>
              <a:latin typeface="Arial"/>
              <a:ea typeface="Arial"/>
              <a:cs typeface="Arial"/>
              <a:sym typeface="Arial"/>
            </a:endParaRPr>
          </a:p>
          <a:p>
            <a:pPr indent="0" lvl="0" marL="0" rtl="0" algn="l">
              <a:lnSpc>
                <a:spcPct val="115000"/>
              </a:lnSpc>
              <a:spcBef>
                <a:spcPts val="1200"/>
              </a:spcBef>
              <a:spcAft>
                <a:spcPts val="0"/>
              </a:spcAft>
              <a:buSzPts val="1400"/>
              <a:buNone/>
            </a:pPr>
            <a:r>
              <a:rPr b="1" lang="en" sz="1007">
                <a:solidFill>
                  <a:srgbClr val="000000"/>
                </a:solidFill>
                <a:latin typeface="Arial"/>
                <a:ea typeface="Arial"/>
                <a:cs typeface="Arial"/>
                <a:sym typeface="Arial"/>
              </a:rPr>
              <a:t>Code:</a:t>
            </a:r>
            <a:endParaRPr b="1" sz="1007">
              <a:solidFill>
                <a:srgbClr val="000000"/>
              </a:solidFill>
              <a:latin typeface="Arial"/>
              <a:ea typeface="Arial"/>
              <a:cs typeface="Arial"/>
              <a:sym typeface="Arial"/>
            </a:endParaRPr>
          </a:p>
          <a:p>
            <a:pPr indent="0" lvl="0" marL="0" rtl="0" algn="l">
              <a:lnSpc>
                <a:spcPct val="135714"/>
              </a:lnSpc>
              <a:spcBef>
                <a:spcPts val="1200"/>
              </a:spcBef>
              <a:spcAft>
                <a:spcPts val="0"/>
              </a:spcAft>
              <a:buSzPts val="1400"/>
              <a:buNone/>
            </a:pPr>
            <a:r>
              <a:rPr lang="en" sz="800">
                <a:solidFill>
                  <a:srgbClr val="000000"/>
                </a:solidFill>
                <a:latin typeface="Courier New"/>
                <a:ea typeface="Courier New"/>
                <a:cs typeface="Courier New"/>
                <a:sym typeface="Courier New"/>
              </a:rPr>
              <a:t>import xarray as xr</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import pandas as pd</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pd.set_option('display.max_rows', None)</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from google.colab import drive</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drive.mount('/content/gdrive/', force_remount = True)</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ds = xr.open_dataset('/content/gdrive/MyDrive/Malaprabha/RF25_IMD0p252019_Final.nc')</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df = ds.to_dataframe()</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df.to_csv('data.csv')</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df = pd.read_csv('data.csv')</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df['TIME'] = pd.to_datetime(df['TIME'], format='%Y-%m-%d')</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df = df.sort_values(by = 'TIME')</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df.head(20)</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selected_df = df.loc[(df['LONGITUDE'] == 73.25) &amp; (df['LATITUDE'] == 36.25) &amp; (df['TIME'] &gt;= pd.Timestamp(2019, 1, 1)) &amp; (df['TIME'] &lt;= pd.Timestamp(2019, 4, 16))]</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selected_df = selected_df[~selected_df['RAINFALL'].isna()]</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 selected_df = df.loc[(df['LONGITUDE'] == 73.25) &amp; (df['LATITUDE'] == 36.25) &amp; (df['TIME'] == pd.Timestamp(2019, 2, 1))]</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 selected_df = df.loc[(df['LONGITUDE'] == 70.00) &amp; (df['LATITUDE'] == 16.5)]</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 selected_df = df['TIME'] == pd.Timestamp(2019, 4, 16)</a:t>
            </a:r>
            <a:endParaRPr sz="8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800">
                <a:solidFill>
                  <a:srgbClr val="000000"/>
                </a:solidFill>
                <a:latin typeface="Courier New"/>
                <a:ea typeface="Courier New"/>
                <a:cs typeface="Courier New"/>
                <a:sym typeface="Courier New"/>
              </a:rPr>
              <a:t>selected_df</a:t>
            </a:r>
            <a:endParaRPr sz="800">
              <a:solidFill>
                <a:srgbClr val="000000"/>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6"/>
          <p:cNvSpPr txBox="1"/>
          <p:nvPr/>
        </p:nvSpPr>
        <p:spPr>
          <a:xfrm>
            <a:off x="1100625" y="446775"/>
            <a:ext cx="6276900" cy="4063500"/>
          </a:xfrm>
          <a:prstGeom prst="rect">
            <a:avLst/>
          </a:prstGeom>
          <a:solidFill>
            <a:schemeClr val="dk1"/>
          </a:solid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2"/>
              </a:buClr>
              <a:buSzPts val="1400"/>
              <a:buFont typeface="Scope One"/>
              <a:buChar char="●"/>
            </a:pPr>
            <a:r>
              <a:rPr b="0" i="0" lang="en" sz="1400" u="none" cap="none" strike="noStrike">
                <a:solidFill>
                  <a:schemeClr val="dk2"/>
                </a:solidFill>
                <a:latin typeface="Scope One"/>
                <a:ea typeface="Scope One"/>
                <a:cs typeface="Scope One"/>
                <a:sym typeface="Scope One"/>
              </a:rPr>
              <a:t>The Rainfall data for each grid are made into data frames .</a:t>
            </a:r>
            <a:endParaRPr b="0" i="0" sz="1400" u="none" cap="none" strike="noStrike">
              <a:solidFill>
                <a:schemeClr val="dk2"/>
              </a:solidFill>
              <a:latin typeface="Scope One"/>
              <a:ea typeface="Scope One"/>
              <a:cs typeface="Scope One"/>
              <a:sym typeface="Scope One"/>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Scope One"/>
              <a:ea typeface="Scope One"/>
              <a:cs typeface="Scope One"/>
              <a:sym typeface="Scope One"/>
            </a:endParaRPr>
          </a:p>
          <a:p>
            <a:pPr indent="-317500" lvl="0" marL="457200" marR="0" rtl="0" algn="l">
              <a:lnSpc>
                <a:spcPct val="100000"/>
              </a:lnSpc>
              <a:spcBef>
                <a:spcPts val="0"/>
              </a:spcBef>
              <a:spcAft>
                <a:spcPts val="0"/>
              </a:spcAft>
              <a:buClr>
                <a:schemeClr val="dk2"/>
              </a:buClr>
              <a:buSzPts val="1400"/>
              <a:buFont typeface="Scope One"/>
              <a:buChar char="●"/>
            </a:pPr>
            <a:r>
              <a:rPr b="0" i="0" lang="en" sz="1400" u="none" cap="none" strike="noStrike">
                <a:solidFill>
                  <a:schemeClr val="dk2"/>
                </a:solidFill>
                <a:latin typeface="Scope One"/>
                <a:ea typeface="Scope One"/>
                <a:cs typeface="Scope One"/>
                <a:sym typeface="Scope One"/>
              </a:rPr>
              <a:t>We got the rainfall of each grid per each day in the month of August 2019 from the code .</a:t>
            </a:r>
            <a:endParaRPr b="0"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Scope One"/>
              <a:ea typeface="Scope One"/>
              <a:cs typeface="Scope One"/>
              <a:sym typeface="Scope One"/>
            </a:endParaRPr>
          </a:p>
          <a:p>
            <a:pPr indent="-317500" lvl="0" marL="457200" marR="0" rtl="0" algn="l">
              <a:lnSpc>
                <a:spcPct val="100000"/>
              </a:lnSpc>
              <a:spcBef>
                <a:spcPts val="0"/>
              </a:spcBef>
              <a:spcAft>
                <a:spcPts val="0"/>
              </a:spcAft>
              <a:buClr>
                <a:schemeClr val="dk2"/>
              </a:buClr>
              <a:buSzPts val="1400"/>
              <a:buFont typeface="Scope One"/>
              <a:buChar char="●"/>
            </a:pPr>
            <a:r>
              <a:rPr b="0" i="0" lang="en" sz="1400" u="none" cap="none" strike="noStrike">
                <a:solidFill>
                  <a:schemeClr val="dk2"/>
                </a:solidFill>
                <a:latin typeface="Scope One"/>
                <a:ea typeface="Scope One"/>
                <a:cs typeface="Scope One"/>
                <a:sym typeface="Scope One"/>
              </a:rPr>
              <a:t>We got the average rainfall of each day from 1st August 2019 to 31st August 2019</a:t>
            </a:r>
            <a:endParaRPr b="0"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Scope One"/>
              <a:ea typeface="Scope One"/>
              <a:cs typeface="Scope One"/>
              <a:sym typeface="Scope One"/>
            </a:endParaRPr>
          </a:p>
          <a:p>
            <a:pPr indent="-317500" lvl="0" marL="457200" marR="0" rtl="0" algn="l">
              <a:lnSpc>
                <a:spcPct val="100000"/>
              </a:lnSpc>
              <a:spcBef>
                <a:spcPts val="0"/>
              </a:spcBef>
              <a:spcAft>
                <a:spcPts val="0"/>
              </a:spcAft>
              <a:buClr>
                <a:schemeClr val="dk2"/>
              </a:buClr>
              <a:buSzPts val="1400"/>
              <a:buFont typeface="Scope One"/>
              <a:buChar char="●"/>
            </a:pPr>
            <a:r>
              <a:rPr b="0" i="0" lang="en" sz="1400" u="none" cap="none" strike="noStrike">
                <a:solidFill>
                  <a:schemeClr val="dk2"/>
                </a:solidFill>
                <a:latin typeface="Scope One"/>
                <a:ea typeface="Scope One"/>
                <a:cs typeface="Scope One"/>
                <a:sym typeface="Scope One"/>
              </a:rPr>
              <a:t>We produced a histogram depicting the Average Rainfall per each day in the month of August 2019</a:t>
            </a:r>
            <a:endParaRPr b="0" i="0" sz="1400" u="none" cap="none" strike="noStrike">
              <a:solidFill>
                <a:schemeClr val="dk2"/>
              </a:solidFill>
              <a:latin typeface="Scope One"/>
              <a:ea typeface="Scope One"/>
              <a:cs typeface="Scope One"/>
              <a:sym typeface="Scope One"/>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Scope One"/>
              <a:ea typeface="Scope One"/>
              <a:cs typeface="Scope One"/>
              <a:sym typeface="Scope One"/>
            </a:endParaRPr>
          </a:p>
          <a:p>
            <a:pPr indent="-317500" lvl="0" marL="457200" marR="0" rtl="0" algn="l">
              <a:lnSpc>
                <a:spcPct val="100000"/>
              </a:lnSpc>
              <a:spcBef>
                <a:spcPts val="0"/>
              </a:spcBef>
              <a:spcAft>
                <a:spcPts val="0"/>
              </a:spcAft>
              <a:buClr>
                <a:schemeClr val="dk2"/>
              </a:buClr>
              <a:buSzPts val="1400"/>
              <a:buFont typeface="Scope One"/>
              <a:buChar char="●"/>
            </a:pPr>
            <a:r>
              <a:rPr b="0" i="0" lang="en" sz="1400" u="none" cap="none" strike="noStrike">
                <a:solidFill>
                  <a:schemeClr val="dk2"/>
                </a:solidFill>
                <a:latin typeface="Scope One"/>
                <a:ea typeface="Scope One"/>
                <a:cs typeface="Scope One"/>
                <a:sym typeface="Scope One"/>
              </a:rPr>
              <a:t>We produced histograms for all the 10 grids (each) with x-axis as days in August 2019 and Average rainfall in </a:t>
            </a:r>
            <a:r>
              <a:rPr lang="en">
                <a:solidFill>
                  <a:schemeClr val="dk2"/>
                </a:solidFill>
                <a:latin typeface="Scope One"/>
                <a:ea typeface="Scope One"/>
                <a:cs typeface="Scope One"/>
                <a:sym typeface="Scope One"/>
              </a:rPr>
              <a:t>m</a:t>
            </a:r>
            <a:r>
              <a:rPr b="0" i="0" lang="en" sz="1400" u="none" cap="none" strike="noStrike">
                <a:solidFill>
                  <a:schemeClr val="dk2"/>
                </a:solidFill>
                <a:latin typeface="Scope One"/>
                <a:ea typeface="Scope One"/>
                <a:cs typeface="Scope One"/>
                <a:sym typeface="Scope One"/>
              </a:rPr>
              <a:t>m.</a:t>
            </a:r>
            <a:endParaRPr b="0"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Scope One"/>
              <a:ea typeface="Scope One"/>
              <a:cs typeface="Scope One"/>
              <a:sym typeface="Scope One"/>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Scope One"/>
              <a:ea typeface="Scope One"/>
              <a:cs typeface="Scope One"/>
              <a:sym typeface="Scope On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cope One"/>
              <a:ea typeface="Scope One"/>
              <a:cs typeface="Scope One"/>
              <a:sym typeface="Scope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7"/>
          <p:cNvSpPr txBox="1"/>
          <p:nvPr>
            <p:ph type="title"/>
          </p:nvPr>
        </p:nvSpPr>
        <p:spPr>
          <a:xfrm>
            <a:off x="880700" y="588100"/>
            <a:ext cx="6888000" cy="392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Avg Rainfall of each grid </a:t>
            </a:r>
            <a:endParaRPr/>
          </a:p>
        </p:txBody>
      </p:sp>
      <p:pic>
        <p:nvPicPr>
          <p:cNvPr id="271" name="Google Shape;271;p7"/>
          <p:cNvPicPr preferRelativeResize="0"/>
          <p:nvPr/>
        </p:nvPicPr>
        <p:blipFill rotWithShape="1">
          <a:blip r:embed="rId3">
            <a:alphaModFix/>
          </a:blip>
          <a:srcRect b="0" l="0" r="0" t="0"/>
          <a:stretch/>
        </p:blipFill>
        <p:spPr>
          <a:xfrm>
            <a:off x="1924190" y="1096200"/>
            <a:ext cx="4801036" cy="393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8" title="Chart"/>
          <p:cNvPicPr preferRelativeResize="0"/>
          <p:nvPr/>
        </p:nvPicPr>
        <p:blipFill>
          <a:blip r:embed="rId3">
            <a:alphaModFix/>
          </a:blip>
          <a:stretch>
            <a:fillRect/>
          </a:stretch>
        </p:blipFill>
        <p:spPr>
          <a:xfrm>
            <a:off x="152400" y="152400"/>
            <a:ext cx="7825389"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10" title="Chart"/>
          <p:cNvPicPr preferRelativeResize="0"/>
          <p:nvPr/>
        </p:nvPicPr>
        <p:blipFill>
          <a:blip r:embed="rId3">
            <a:alphaModFix/>
          </a:blip>
          <a:stretch>
            <a:fillRect/>
          </a:stretch>
        </p:blipFill>
        <p:spPr>
          <a:xfrm>
            <a:off x="152400" y="152400"/>
            <a:ext cx="7825389"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idal Energy Project Proposal by Slidesgo">
  <a:themeElements>
    <a:clrScheme name="Simple Light">
      <a:dk1>
        <a:srgbClr val="191919"/>
      </a:dk1>
      <a:lt1>
        <a:srgbClr val="FFFFFF"/>
      </a:lt1>
      <a:dk2>
        <a:srgbClr val="D2F6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